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43891200" cy="32918400"/>
  <p:notesSz cx="6858000" cy="9144000"/>
  <p:embeddedFontLst>
    <p:embeddedFont>
      <p:font typeface="Amaranth" panose="02010600030101010101" charset="0"/>
      <p:regular r:id="rId4"/>
      <p:bold r:id="rId5"/>
      <p:italic r:id="rId6"/>
      <p:boldItalic r:id="rId7"/>
    </p:embeddedFont>
    <p:embeddedFont>
      <p:font typeface="Titillium Web" panose="02010600030101010101"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6" roundtripDataSignature="AMtx7mgCM2FjCDdLWz3q8olaiGo8Qwt6k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682C7C-67E2-4C53-879B-DB4423A58F7D}">
  <a:tblStyle styleId="{73682C7C-67E2-4C53-879B-DB4423A58F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2" d="100"/>
          <a:sy n="32" d="100"/>
        </p:scale>
        <p:origin x="2094" y="24"/>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customschemas.google.com/relationships/presentationmetadata" Target="meta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0" Type="http://schemas.openxmlformats.org/officeDocument/2006/relationships/font" Target="fonts/font7.fntdata"/><Relationship Id="rId19"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16"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3292475" y="10226675"/>
            <a:ext cx="37306200" cy="7055100"/>
          </a:xfrm>
          <a:prstGeom prst="rect">
            <a:avLst/>
          </a:prstGeom>
          <a:noFill/>
          <a:ln>
            <a:noFill/>
          </a:ln>
        </p:spPr>
        <p:txBody>
          <a:bodyPr spcFirstLastPara="1" wrap="square" lIns="403075" tIns="201525" rIns="403075" bIns="201525" anchor="ctr" anchorCtr="0">
            <a:noAutofit/>
          </a:bodyPr>
          <a:lstStyle>
            <a:lvl1pPr lvl="0" algn="ctr">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a:endParaRPr/>
          </a:p>
        </p:txBody>
      </p:sp>
      <p:sp>
        <p:nvSpPr>
          <p:cNvPr id="17" name="Google Shape;17;p3"/>
          <p:cNvSpPr txBox="1">
            <a:spLocks noGrp="1"/>
          </p:cNvSpPr>
          <p:nvPr>
            <p:ph type="subTitle" idx="1"/>
          </p:nvPr>
        </p:nvSpPr>
        <p:spPr>
          <a:xfrm>
            <a:off x="6583363" y="18653125"/>
            <a:ext cx="30724500" cy="8413800"/>
          </a:xfrm>
          <a:prstGeom prst="rect">
            <a:avLst/>
          </a:prstGeom>
          <a:noFill/>
          <a:ln>
            <a:noFill/>
          </a:ln>
        </p:spPr>
        <p:txBody>
          <a:bodyPr spcFirstLastPara="1" wrap="square" lIns="403075" tIns="201525" rIns="403075" bIns="201525" anchor="t" anchorCtr="0">
            <a:noAutofit/>
          </a:bodyPr>
          <a:lstStyle>
            <a:lvl1pPr lvl="0" algn="ctr">
              <a:spcBef>
                <a:spcPts val="2800"/>
              </a:spcBef>
              <a:spcAft>
                <a:spcPts val="0"/>
              </a:spcAft>
              <a:buClr>
                <a:schemeClr val="dk1"/>
              </a:buClr>
              <a:buSzPts val="14100"/>
              <a:buFont typeface="Arial"/>
              <a:buNone/>
              <a:defRPr/>
            </a:lvl1pPr>
            <a:lvl2pPr lvl="1" algn="ctr">
              <a:spcBef>
                <a:spcPts val="2500"/>
              </a:spcBef>
              <a:spcAft>
                <a:spcPts val="0"/>
              </a:spcAft>
              <a:buClr>
                <a:schemeClr val="dk1"/>
              </a:buClr>
              <a:buSzPts val="12300"/>
              <a:buFont typeface="Arial"/>
              <a:buNone/>
              <a:defRPr/>
            </a:lvl2pPr>
            <a:lvl3pPr lvl="2" algn="ctr">
              <a:spcBef>
                <a:spcPts val="2100"/>
              </a:spcBef>
              <a:spcAft>
                <a:spcPts val="0"/>
              </a:spcAft>
              <a:buClr>
                <a:schemeClr val="dk1"/>
              </a:buClr>
              <a:buSzPts val="10600"/>
              <a:buFont typeface="Arial"/>
              <a:buNone/>
              <a:defRPr/>
            </a:lvl3pPr>
            <a:lvl4pPr lvl="3" algn="ctr">
              <a:spcBef>
                <a:spcPts val="1800"/>
              </a:spcBef>
              <a:spcAft>
                <a:spcPts val="0"/>
              </a:spcAft>
              <a:buClr>
                <a:schemeClr val="dk1"/>
              </a:buClr>
              <a:buSzPts val="8900"/>
              <a:buFont typeface="Arial"/>
              <a:buNone/>
              <a:defRPr/>
            </a:lvl4pPr>
            <a:lvl5pPr lvl="4" algn="ctr">
              <a:spcBef>
                <a:spcPts val="1800"/>
              </a:spcBef>
              <a:spcAft>
                <a:spcPts val="0"/>
              </a:spcAft>
              <a:buClr>
                <a:schemeClr val="dk1"/>
              </a:buClr>
              <a:buSzPts val="8900"/>
              <a:buFont typeface="Arial"/>
              <a:buNone/>
              <a:defRPr/>
            </a:lvl5pPr>
            <a:lvl6pPr lvl="5" algn="ctr">
              <a:spcBef>
                <a:spcPts val="1800"/>
              </a:spcBef>
              <a:spcAft>
                <a:spcPts val="0"/>
              </a:spcAft>
              <a:buClr>
                <a:schemeClr val="dk1"/>
              </a:buClr>
              <a:buSzPts val="8900"/>
              <a:buFont typeface="Arial"/>
              <a:buNone/>
              <a:defRPr/>
            </a:lvl6pPr>
            <a:lvl7pPr lvl="6" algn="ctr">
              <a:spcBef>
                <a:spcPts val="1800"/>
              </a:spcBef>
              <a:spcAft>
                <a:spcPts val="0"/>
              </a:spcAft>
              <a:buClr>
                <a:schemeClr val="dk1"/>
              </a:buClr>
              <a:buSzPts val="8900"/>
              <a:buFont typeface="Arial"/>
              <a:buNone/>
              <a:defRPr/>
            </a:lvl7pPr>
            <a:lvl8pPr lvl="7" algn="ctr">
              <a:spcBef>
                <a:spcPts val="1800"/>
              </a:spcBef>
              <a:spcAft>
                <a:spcPts val="0"/>
              </a:spcAft>
              <a:buClr>
                <a:schemeClr val="dk1"/>
              </a:buClr>
              <a:buSzPts val="8900"/>
              <a:buFont typeface="Arial"/>
              <a:buNone/>
              <a:defRPr/>
            </a:lvl8pPr>
            <a:lvl9pPr lvl="8" algn="ctr">
              <a:spcBef>
                <a:spcPts val="1800"/>
              </a:spcBef>
              <a:spcAft>
                <a:spcPts val="0"/>
              </a:spcAft>
              <a:buClr>
                <a:schemeClr val="dk1"/>
              </a:buClr>
              <a:buSzPts val="8900"/>
              <a:buFont typeface="Arial"/>
              <a:buNone/>
              <a:defRPr/>
            </a:lvl9pPr>
          </a:lstStyle>
          <a:p>
            <a:endParaRPr/>
          </a:p>
        </p:txBody>
      </p:sp>
      <p:sp>
        <p:nvSpPr>
          <p:cNvPr id="18" name="Google Shape;18;p3"/>
          <p:cNvSpPr txBox="1">
            <a:spLocks noGrp="1"/>
          </p:cNvSpPr>
          <p:nvPr>
            <p:ph type="dt" idx="10"/>
          </p:nvPr>
        </p:nvSpPr>
        <p:spPr>
          <a:xfrm>
            <a:off x="2193925" y="29978350"/>
            <a:ext cx="10242600" cy="2286000"/>
          </a:xfrm>
          <a:prstGeom prst="rect">
            <a:avLst/>
          </a:prstGeom>
          <a:noFill/>
          <a:ln>
            <a:noFill/>
          </a:ln>
        </p:spPr>
        <p:txBody>
          <a:bodyPr spcFirstLastPara="1" wrap="square" lIns="403075" tIns="201525" rIns="403075" bIns="201525" anchor="t" anchorCtr="0">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19" name="Google Shape;19;p3"/>
          <p:cNvSpPr txBox="1">
            <a:spLocks noGrp="1"/>
          </p:cNvSpPr>
          <p:nvPr>
            <p:ph type="ftr" idx="11"/>
          </p:nvPr>
        </p:nvSpPr>
        <p:spPr>
          <a:xfrm>
            <a:off x="14995525" y="29978350"/>
            <a:ext cx="13900200" cy="2286000"/>
          </a:xfrm>
          <a:prstGeom prst="rect">
            <a:avLst/>
          </a:prstGeom>
          <a:noFill/>
          <a:ln>
            <a:noFill/>
          </a:ln>
        </p:spPr>
        <p:txBody>
          <a:bodyPr spcFirstLastPara="1" wrap="square" lIns="403075" tIns="201525" rIns="403075" bIns="201525" anchor="t" anchorCtr="0">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20" name="Google Shape;20;p3"/>
          <p:cNvSpPr txBox="1">
            <a:spLocks noGrp="1"/>
          </p:cNvSpPr>
          <p:nvPr>
            <p:ph type="sldNum" idx="12"/>
          </p:nvPr>
        </p:nvSpPr>
        <p:spPr>
          <a:xfrm>
            <a:off x="31454725" y="29978350"/>
            <a:ext cx="10242600" cy="2286000"/>
          </a:xfrm>
          <a:prstGeom prst="rect">
            <a:avLst/>
          </a:prstGeom>
          <a:noFill/>
          <a:ln>
            <a:noFill/>
          </a:ln>
        </p:spPr>
        <p:txBody>
          <a:bodyPr spcFirstLastPara="1" wrap="square" lIns="403075" tIns="201525" rIns="403075" bIns="201525" anchor="t" anchorCtr="0">
            <a:noAutofit/>
          </a:bodyPr>
          <a:lstStyle>
            <a:lvl1pPr marL="0" marR="0" lvl="0" indent="0" algn="r">
              <a:spcBef>
                <a:spcPts val="0"/>
              </a:spcBef>
              <a:spcAft>
                <a:spcPts val="0"/>
              </a:spcAft>
              <a:buNone/>
              <a:defRPr sz="6300"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6300"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6300"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6300"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6300"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6300"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6300"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6300"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6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rot="5400000">
            <a:off x="22714625" y="10424275"/>
            <a:ext cx="28089300" cy="9876000"/>
          </a:xfrm>
          <a:prstGeom prst="rect">
            <a:avLst/>
          </a:prstGeom>
          <a:noFill/>
          <a:ln>
            <a:noFill/>
          </a:ln>
        </p:spPr>
        <p:txBody>
          <a:bodyPr spcFirstLastPara="1" wrap="square" lIns="403075" tIns="201525" rIns="403075" bIns="201525" anchor="ctr" anchorCtr="0">
            <a:noAutofit/>
          </a:bodyPr>
          <a:lstStyle>
            <a:lvl1pPr lvl="0" algn="ctr">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a:endParaRPr/>
          </a:p>
        </p:txBody>
      </p:sp>
      <p:sp>
        <p:nvSpPr>
          <p:cNvPr id="80" name="Google Shape;80;p13"/>
          <p:cNvSpPr txBox="1">
            <a:spLocks noGrp="1"/>
          </p:cNvSpPr>
          <p:nvPr>
            <p:ph type="body" idx="1"/>
          </p:nvPr>
        </p:nvSpPr>
        <p:spPr>
          <a:xfrm rot="5400000">
            <a:off x="2886888" y="624775"/>
            <a:ext cx="28089300" cy="29475000"/>
          </a:xfrm>
          <a:prstGeom prst="rect">
            <a:avLst/>
          </a:prstGeom>
          <a:noFill/>
          <a:ln>
            <a:noFill/>
          </a:ln>
        </p:spPr>
        <p:txBody>
          <a:bodyPr spcFirstLastPara="1" wrap="square" lIns="403075" tIns="201525" rIns="403075" bIns="201525" anchor="t" anchorCtr="0">
            <a:noAutofit/>
          </a:bodyPr>
          <a:lstStyle>
            <a:lvl1pPr marL="457200" lvl="0" indent="-323850" algn="l">
              <a:spcBef>
                <a:spcPts val="300"/>
              </a:spcBef>
              <a:spcAft>
                <a:spcPts val="0"/>
              </a:spcAft>
              <a:buClr>
                <a:schemeClr val="dk1"/>
              </a:buClr>
              <a:buSzPts val="1500"/>
              <a:buChar char="•"/>
              <a:defRPr/>
            </a:lvl1pPr>
            <a:lvl2pPr marL="914400" lvl="1" indent="-323850" algn="l">
              <a:spcBef>
                <a:spcPts val="300"/>
              </a:spcBef>
              <a:spcAft>
                <a:spcPts val="0"/>
              </a:spcAft>
              <a:buClr>
                <a:schemeClr val="dk1"/>
              </a:buClr>
              <a:buSzPts val="1500"/>
              <a:buChar char="–"/>
              <a:defRPr/>
            </a:lvl2pPr>
            <a:lvl3pPr marL="1371600" lvl="2" indent="-323850" algn="l">
              <a:spcBef>
                <a:spcPts val="300"/>
              </a:spcBef>
              <a:spcAft>
                <a:spcPts val="0"/>
              </a:spcAft>
              <a:buClr>
                <a:schemeClr val="dk1"/>
              </a:buClr>
              <a:buSzPts val="1500"/>
              <a:buChar char="•"/>
              <a:defRPr/>
            </a:lvl3pPr>
            <a:lvl4pPr marL="1828800" lvl="3" indent="-323850" algn="l">
              <a:spcBef>
                <a:spcPts val="300"/>
              </a:spcBef>
              <a:spcAft>
                <a:spcPts val="0"/>
              </a:spcAft>
              <a:buClr>
                <a:schemeClr val="dk1"/>
              </a:buClr>
              <a:buSzPts val="1500"/>
              <a:buChar char="–"/>
              <a:defRPr/>
            </a:lvl4pPr>
            <a:lvl5pPr marL="2286000" lvl="4" indent="-323850" algn="l">
              <a:spcBef>
                <a:spcPts val="300"/>
              </a:spcBef>
              <a:spcAft>
                <a:spcPts val="0"/>
              </a:spcAft>
              <a:buClr>
                <a:schemeClr val="dk1"/>
              </a:buClr>
              <a:buSzPts val="1500"/>
              <a:buChar char="»"/>
              <a:defRPr/>
            </a:lvl5pPr>
            <a:lvl6pPr marL="2743200" lvl="5" indent="-323850" algn="l">
              <a:spcBef>
                <a:spcPts val="300"/>
              </a:spcBef>
              <a:spcAft>
                <a:spcPts val="0"/>
              </a:spcAft>
              <a:buClr>
                <a:schemeClr val="dk1"/>
              </a:buClr>
              <a:buSzPts val="1500"/>
              <a:buChar char="»"/>
              <a:defRPr/>
            </a:lvl6pPr>
            <a:lvl7pPr marL="3200400" lvl="6" indent="-323850" algn="l">
              <a:spcBef>
                <a:spcPts val="300"/>
              </a:spcBef>
              <a:spcAft>
                <a:spcPts val="0"/>
              </a:spcAft>
              <a:buClr>
                <a:schemeClr val="dk1"/>
              </a:buClr>
              <a:buSzPts val="1500"/>
              <a:buChar char="»"/>
              <a:defRPr/>
            </a:lvl7pPr>
            <a:lvl8pPr marL="3657600" lvl="7" indent="-323850" algn="l">
              <a:spcBef>
                <a:spcPts val="300"/>
              </a:spcBef>
              <a:spcAft>
                <a:spcPts val="0"/>
              </a:spcAft>
              <a:buClr>
                <a:schemeClr val="dk1"/>
              </a:buClr>
              <a:buSzPts val="1500"/>
              <a:buChar char="»"/>
              <a:defRPr/>
            </a:lvl8pPr>
            <a:lvl9pPr marL="4114800" lvl="8" indent="-323850" algn="l">
              <a:spcBef>
                <a:spcPts val="300"/>
              </a:spcBef>
              <a:spcAft>
                <a:spcPts val="0"/>
              </a:spcAft>
              <a:buClr>
                <a:schemeClr val="dk1"/>
              </a:buClr>
              <a:buSzPts val="1500"/>
              <a:buChar char="»"/>
              <a:defRPr/>
            </a:lvl9pPr>
          </a:lstStyle>
          <a:p>
            <a:endParaRPr/>
          </a:p>
        </p:txBody>
      </p:sp>
      <p:sp>
        <p:nvSpPr>
          <p:cNvPr id="81" name="Google Shape;81;p13"/>
          <p:cNvSpPr txBox="1">
            <a:spLocks noGrp="1"/>
          </p:cNvSpPr>
          <p:nvPr>
            <p:ph type="dt" idx="10"/>
          </p:nvPr>
        </p:nvSpPr>
        <p:spPr>
          <a:xfrm>
            <a:off x="2193925" y="29978350"/>
            <a:ext cx="10242600" cy="2286000"/>
          </a:xfrm>
          <a:prstGeom prst="rect">
            <a:avLst/>
          </a:prstGeom>
          <a:noFill/>
          <a:ln>
            <a:noFill/>
          </a:ln>
        </p:spPr>
        <p:txBody>
          <a:bodyPr spcFirstLastPara="1" wrap="square" lIns="403075" tIns="201525" rIns="403075" bIns="201525" anchor="t" anchorCtr="0">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82" name="Google Shape;82;p13"/>
          <p:cNvSpPr txBox="1">
            <a:spLocks noGrp="1"/>
          </p:cNvSpPr>
          <p:nvPr>
            <p:ph type="ftr" idx="11"/>
          </p:nvPr>
        </p:nvSpPr>
        <p:spPr>
          <a:xfrm>
            <a:off x="14995525" y="29978350"/>
            <a:ext cx="13900200" cy="2286000"/>
          </a:xfrm>
          <a:prstGeom prst="rect">
            <a:avLst/>
          </a:prstGeom>
          <a:noFill/>
          <a:ln>
            <a:noFill/>
          </a:ln>
        </p:spPr>
        <p:txBody>
          <a:bodyPr spcFirstLastPara="1" wrap="square" lIns="403075" tIns="201525" rIns="403075" bIns="201525" anchor="t" anchorCtr="0">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83" name="Google Shape;83;p13"/>
          <p:cNvSpPr txBox="1">
            <a:spLocks noGrp="1"/>
          </p:cNvSpPr>
          <p:nvPr>
            <p:ph type="sldNum" idx="12"/>
          </p:nvPr>
        </p:nvSpPr>
        <p:spPr>
          <a:xfrm>
            <a:off x="31454725" y="29978350"/>
            <a:ext cx="10242600" cy="2286000"/>
          </a:xfrm>
          <a:prstGeom prst="rect">
            <a:avLst/>
          </a:prstGeom>
          <a:noFill/>
          <a:ln>
            <a:noFill/>
          </a:ln>
        </p:spPr>
        <p:txBody>
          <a:bodyPr spcFirstLastPara="1" wrap="square" lIns="403075" tIns="201525" rIns="403075" bIns="201525" anchor="t" anchorCtr="0">
            <a:noAutofit/>
          </a:bodyPr>
          <a:lstStyle>
            <a:lvl1pPr marL="0" marR="0" lvl="0" indent="0" algn="r">
              <a:spcBef>
                <a:spcPts val="0"/>
              </a:spcBef>
              <a:spcAft>
                <a:spcPts val="0"/>
              </a:spcAft>
              <a:buNone/>
              <a:defRPr sz="6300"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6300"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6300"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6300"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6300"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6300"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6300"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6300"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6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3467100" y="21153438"/>
            <a:ext cx="37308000" cy="6537300"/>
          </a:xfrm>
          <a:prstGeom prst="rect">
            <a:avLst/>
          </a:prstGeom>
          <a:noFill/>
          <a:ln>
            <a:noFill/>
          </a:ln>
        </p:spPr>
        <p:txBody>
          <a:bodyPr spcFirstLastPara="1" wrap="square" lIns="403075" tIns="201525" rIns="403075" bIns="201525" anchor="t" anchorCtr="0">
            <a:noAutofit/>
          </a:bodyPr>
          <a:lstStyle>
            <a:lvl1pPr lvl="0" algn="l">
              <a:spcBef>
                <a:spcPts val="0"/>
              </a:spcBef>
              <a:spcAft>
                <a:spcPts val="0"/>
              </a:spcAft>
              <a:buSzPts val="1200"/>
              <a:buNone/>
              <a:defRPr sz="3400" b="1" cap="none"/>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a:endParaRPr/>
          </a:p>
        </p:txBody>
      </p:sp>
      <p:sp>
        <p:nvSpPr>
          <p:cNvPr id="29" name="Google Shape;29;p5"/>
          <p:cNvSpPr txBox="1">
            <a:spLocks noGrp="1"/>
          </p:cNvSpPr>
          <p:nvPr>
            <p:ph type="body" idx="1"/>
          </p:nvPr>
        </p:nvSpPr>
        <p:spPr>
          <a:xfrm>
            <a:off x="3467100" y="13952538"/>
            <a:ext cx="37308000" cy="7200900"/>
          </a:xfrm>
          <a:prstGeom prst="rect">
            <a:avLst/>
          </a:prstGeom>
          <a:noFill/>
          <a:ln>
            <a:noFill/>
          </a:ln>
        </p:spPr>
        <p:txBody>
          <a:bodyPr spcFirstLastPara="1" wrap="square" lIns="403075" tIns="201525" rIns="403075" bIns="201525" anchor="b" anchorCtr="0">
            <a:noAutofit/>
          </a:bodyPr>
          <a:lstStyle>
            <a:lvl1pPr marL="457200" lvl="0" indent="-228600" algn="l">
              <a:spcBef>
                <a:spcPts val="300"/>
              </a:spcBef>
              <a:spcAft>
                <a:spcPts val="0"/>
              </a:spcAft>
              <a:buClr>
                <a:schemeClr val="dk1"/>
              </a:buClr>
              <a:buSzPts val="1700"/>
              <a:buFont typeface="Arial"/>
              <a:buNone/>
              <a:defRPr sz="1700"/>
            </a:lvl1pPr>
            <a:lvl2pPr marL="914400" lvl="1" indent="-228600" algn="l">
              <a:spcBef>
                <a:spcPts val="300"/>
              </a:spcBef>
              <a:spcAft>
                <a:spcPts val="0"/>
              </a:spcAft>
              <a:buClr>
                <a:schemeClr val="dk1"/>
              </a:buClr>
              <a:buSzPts val="1500"/>
              <a:buFont typeface="Arial"/>
              <a:buNone/>
              <a:defRPr sz="1500"/>
            </a:lvl2pPr>
            <a:lvl3pPr marL="1371600" lvl="2" indent="-228600" algn="l">
              <a:spcBef>
                <a:spcPts val="300"/>
              </a:spcBef>
              <a:spcAft>
                <a:spcPts val="0"/>
              </a:spcAft>
              <a:buClr>
                <a:schemeClr val="dk1"/>
              </a:buClr>
              <a:buSzPts val="1400"/>
              <a:buFont typeface="Arial"/>
              <a:buNone/>
              <a:defRPr sz="1400"/>
            </a:lvl3pPr>
            <a:lvl4pPr marL="1828800" lvl="3" indent="-228600" algn="l">
              <a:spcBef>
                <a:spcPts val="200"/>
              </a:spcBef>
              <a:spcAft>
                <a:spcPts val="0"/>
              </a:spcAft>
              <a:buClr>
                <a:schemeClr val="dk1"/>
              </a:buClr>
              <a:buSzPts val="1200"/>
              <a:buFont typeface="Arial"/>
              <a:buNone/>
              <a:defRPr sz="1200"/>
            </a:lvl4pPr>
            <a:lvl5pPr marL="2286000" lvl="4" indent="-228600" algn="l">
              <a:spcBef>
                <a:spcPts val="200"/>
              </a:spcBef>
              <a:spcAft>
                <a:spcPts val="0"/>
              </a:spcAft>
              <a:buClr>
                <a:schemeClr val="dk1"/>
              </a:buClr>
              <a:buSzPts val="1200"/>
              <a:buFont typeface="Arial"/>
              <a:buNone/>
              <a:defRPr sz="1200"/>
            </a:lvl5pPr>
            <a:lvl6pPr marL="2743200" lvl="5" indent="-228600" algn="l">
              <a:spcBef>
                <a:spcPts val="200"/>
              </a:spcBef>
              <a:spcAft>
                <a:spcPts val="0"/>
              </a:spcAft>
              <a:buClr>
                <a:schemeClr val="dk1"/>
              </a:buClr>
              <a:buSzPts val="1200"/>
              <a:buFont typeface="Arial"/>
              <a:buNone/>
              <a:defRPr sz="1200"/>
            </a:lvl6pPr>
            <a:lvl7pPr marL="3200400" lvl="6" indent="-228600" algn="l">
              <a:spcBef>
                <a:spcPts val="200"/>
              </a:spcBef>
              <a:spcAft>
                <a:spcPts val="0"/>
              </a:spcAft>
              <a:buClr>
                <a:schemeClr val="dk1"/>
              </a:buClr>
              <a:buSzPts val="1200"/>
              <a:buFont typeface="Arial"/>
              <a:buNone/>
              <a:defRPr sz="1200"/>
            </a:lvl7pPr>
            <a:lvl8pPr marL="3657600" lvl="7" indent="-228600" algn="l">
              <a:spcBef>
                <a:spcPts val="200"/>
              </a:spcBef>
              <a:spcAft>
                <a:spcPts val="0"/>
              </a:spcAft>
              <a:buClr>
                <a:schemeClr val="dk1"/>
              </a:buClr>
              <a:buSzPts val="1200"/>
              <a:buFont typeface="Arial"/>
              <a:buNone/>
              <a:defRPr sz="1200"/>
            </a:lvl8pPr>
            <a:lvl9pPr marL="4114800" lvl="8" indent="-228600" algn="l">
              <a:spcBef>
                <a:spcPts val="200"/>
              </a:spcBef>
              <a:spcAft>
                <a:spcPts val="0"/>
              </a:spcAft>
              <a:buClr>
                <a:schemeClr val="dk1"/>
              </a:buClr>
              <a:buSzPts val="1200"/>
              <a:buFont typeface="Arial"/>
              <a:buNone/>
              <a:defRPr sz="1200"/>
            </a:lvl9pPr>
          </a:lstStyle>
          <a:p>
            <a:endParaRPr/>
          </a:p>
        </p:txBody>
      </p:sp>
      <p:sp>
        <p:nvSpPr>
          <p:cNvPr id="30" name="Google Shape;30;p5"/>
          <p:cNvSpPr txBox="1">
            <a:spLocks noGrp="1"/>
          </p:cNvSpPr>
          <p:nvPr>
            <p:ph type="dt" idx="10"/>
          </p:nvPr>
        </p:nvSpPr>
        <p:spPr>
          <a:xfrm>
            <a:off x="2193925" y="29978350"/>
            <a:ext cx="10242600" cy="2286000"/>
          </a:xfrm>
          <a:prstGeom prst="rect">
            <a:avLst/>
          </a:prstGeom>
          <a:noFill/>
          <a:ln>
            <a:noFill/>
          </a:ln>
        </p:spPr>
        <p:txBody>
          <a:bodyPr spcFirstLastPara="1" wrap="square" lIns="403075" tIns="201525" rIns="403075" bIns="201525" anchor="t" anchorCtr="0">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31" name="Google Shape;31;p5"/>
          <p:cNvSpPr txBox="1">
            <a:spLocks noGrp="1"/>
          </p:cNvSpPr>
          <p:nvPr>
            <p:ph type="ftr" idx="11"/>
          </p:nvPr>
        </p:nvSpPr>
        <p:spPr>
          <a:xfrm>
            <a:off x="14995525" y="29978350"/>
            <a:ext cx="13900200" cy="2286000"/>
          </a:xfrm>
          <a:prstGeom prst="rect">
            <a:avLst/>
          </a:prstGeom>
          <a:noFill/>
          <a:ln>
            <a:noFill/>
          </a:ln>
        </p:spPr>
        <p:txBody>
          <a:bodyPr spcFirstLastPara="1" wrap="square" lIns="403075" tIns="201525" rIns="403075" bIns="201525" anchor="t" anchorCtr="0">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32" name="Google Shape;32;p5"/>
          <p:cNvSpPr txBox="1">
            <a:spLocks noGrp="1"/>
          </p:cNvSpPr>
          <p:nvPr>
            <p:ph type="sldNum" idx="12"/>
          </p:nvPr>
        </p:nvSpPr>
        <p:spPr>
          <a:xfrm>
            <a:off x="31454725" y="29978350"/>
            <a:ext cx="10242600" cy="2286000"/>
          </a:xfrm>
          <a:prstGeom prst="rect">
            <a:avLst/>
          </a:prstGeom>
          <a:noFill/>
          <a:ln>
            <a:noFill/>
          </a:ln>
        </p:spPr>
        <p:txBody>
          <a:bodyPr spcFirstLastPara="1" wrap="square" lIns="403075" tIns="201525" rIns="403075" bIns="201525" anchor="t" anchorCtr="0">
            <a:noAutofit/>
          </a:bodyPr>
          <a:lstStyle>
            <a:lvl1pPr marL="0" marR="0" lvl="0" indent="0" algn="r">
              <a:spcBef>
                <a:spcPts val="0"/>
              </a:spcBef>
              <a:spcAft>
                <a:spcPts val="0"/>
              </a:spcAft>
              <a:buNone/>
              <a:defRPr sz="6300"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6300"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6300"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6300"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6300"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6300"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6300"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6300"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6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2193925" y="1317625"/>
            <a:ext cx="39503400" cy="5486400"/>
          </a:xfrm>
          <a:prstGeom prst="rect">
            <a:avLst/>
          </a:prstGeom>
          <a:noFill/>
          <a:ln>
            <a:noFill/>
          </a:ln>
        </p:spPr>
        <p:txBody>
          <a:bodyPr spcFirstLastPara="1" wrap="square" lIns="403075" tIns="201525" rIns="403075" bIns="201525" anchor="ctr" anchorCtr="0">
            <a:noAutofit/>
          </a:bodyPr>
          <a:lstStyle>
            <a:lvl1pPr lvl="0" algn="ctr">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a:endParaRPr/>
          </a:p>
        </p:txBody>
      </p:sp>
      <p:sp>
        <p:nvSpPr>
          <p:cNvPr id="35" name="Google Shape;35;p6"/>
          <p:cNvSpPr txBox="1">
            <a:spLocks noGrp="1"/>
          </p:cNvSpPr>
          <p:nvPr>
            <p:ph type="body" idx="1"/>
          </p:nvPr>
        </p:nvSpPr>
        <p:spPr>
          <a:xfrm>
            <a:off x="2193925" y="7680325"/>
            <a:ext cx="19675500" cy="21726600"/>
          </a:xfrm>
          <a:prstGeom prst="rect">
            <a:avLst/>
          </a:prstGeom>
          <a:noFill/>
          <a:ln>
            <a:noFill/>
          </a:ln>
        </p:spPr>
        <p:txBody>
          <a:bodyPr spcFirstLastPara="1" wrap="square" lIns="403075" tIns="201525" rIns="403075" bIns="201525" anchor="t" anchorCtr="0">
            <a:noAutofit/>
          </a:bodyPr>
          <a:lstStyle>
            <a:lvl1pPr marL="457200" lvl="0" indent="-381000" algn="l">
              <a:spcBef>
                <a:spcPts val="500"/>
              </a:spcBef>
              <a:spcAft>
                <a:spcPts val="0"/>
              </a:spcAft>
              <a:buClr>
                <a:schemeClr val="dk1"/>
              </a:buClr>
              <a:buSzPts val="2400"/>
              <a:buFont typeface="Arial"/>
              <a:buChar char="•"/>
              <a:defRPr sz="2400"/>
            </a:lvl1pPr>
            <a:lvl2pPr marL="914400" lvl="1" indent="-361950" algn="l">
              <a:spcBef>
                <a:spcPts val="400"/>
              </a:spcBef>
              <a:spcAft>
                <a:spcPts val="0"/>
              </a:spcAft>
              <a:buClr>
                <a:schemeClr val="dk1"/>
              </a:buClr>
              <a:buSzPts val="2100"/>
              <a:buFont typeface="Arial"/>
              <a:buChar char="–"/>
              <a:defRPr sz="2100"/>
            </a:lvl2pPr>
            <a:lvl3pPr marL="1371600" lvl="2" indent="-336550" algn="l">
              <a:spcBef>
                <a:spcPts val="300"/>
              </a:spcBef>
              <a:spcAft>
                <a:spcPts val="0"/>
              </a:spcAft>
              <a:buClr>
                <a:schemeClr val="dk1"/>
              </a:buClr>
              <a:buSzPts val="1700"/>
              <a:buFont typeface="Arial"/>
              <a:buChar char="•"/>
              <a:defRPr sz="1700"/>
            </a:lvl3pPr>
            <a:lvl4pPr marL="1828800" lvl="3" indent="-323850" algn="l">
              <a:spcBef>
                <a:spcPts val="300"/>
              </a:spcBef>
              <a:spcAft>
                <a:spcPts val="0"/>
              </a:spcAft>
              <a:buClr>
                <a:schemeClr val="dk1"/>
              </a:buClr>
              <a:buSzPts val="1500"/>
              <a:buFont typeface="Arial"/>
              <a:buChar char="–"/>
              <a:defRPr sz="1500"/>
            </a:lvl4pPr>
            <a:lvl5pPr marL="2286000" lvl="4" indent="-323850" algn="l">
              <a:spcBef>
                <a:spcPts val="300"/>
              </a:spcBef>
              <a:spcAft>
                <a:spcPts val="0"/>
              </a:spcAft>
              <a:buClr>
                <a:schemeClr val="dk1"/>
              </a:buClr>
              <a:buSzPts val="1500"/>
              <a:buFont typeface="Arial"/>
              <a:buChar char="»"/>
              <a:defRPr sz="1500"/>
            </a:lvl5pPr>
            <a:lvl6pPr marL="2743200" lvl="5" indent="-323850" algn="l">
              <a:spcBef>
                <a:spcPts val="300"/>
              </a:spcBef>
              <a:spcAft>
                <a:spcPts val="0"/>
              </a:spcAft>
              <a:buClr>
                <a:schemeClr val="dk1"/>
              </a:buClr>
              <a:buSzPts val="1500"/>
              <a:buFont typeface="Arial"/>
              <a:buChar char="»"/>
              <a:defRPr sz="1500"/>
            </a:lvl6pPr>
            <a:lvl7pPr marL="3200400" lvl="6" indent="-323850" algn="l">
              <a:spcBef>
                <a:spcPts val="300"/>
              </a:spcBef>
              <a:spcAft>
                <a:spcPts val="0"/>
              </a:spcAft>
              <a:buClr>
                <a:schemeClr val="dk1"/>
              </a:buClr>
              <a:buSzPts val="1500"/>
              <a:buFont typeface="Arial"/>
              <a:buChar char="»"/>
              <a:defRPr sz="1500"/>
            </a:lvl7pPr>
            <a:lvl8pPr marL="3657600" lvl="7" indent="-323850" algn="l">
              <a:spcBef>
                <a:spcPts val="300"/>
              </a:spcBef>
              <a:spcAft>
                <a:spcPts val="0"/>
              </a:spcAft>
              <a:buClr>
                <a:schemeClr val="dk1"/>
              </a:buClr>
              <a:buSzPts val="1500"/>
              <a:buFont typeface="Arial"/>
              <a:buChar char="»"/>
              <a:defRPr sz="1500"/>
            </a:lvl8pPr>
            <a:lvl9pPr marL="4114800" lvl="8" indent="-323850" algn="l">
              <a:spcBef>
                <a:spcPts val="300"/>
              </a:spcBef>
              <a:spcAft>
                <a:spcPts val="0"/>
              </a:spcAft>
              <a:buClr>
                <a:schemeClr val="dk1"/>
              </a:buClr>
              <a:buSzPts val="1500"/>
              <a:buFont typeface="Arial"/>
              <a:buChar char="»"/>
              <a:defRPr sz="1500"/>
            </a:lvl9pPr>
          </a:lstStyle>
          <a:p>
            <a:endParaRPr/>
          </a:p>
        </p:txBody>
      </p:sp>
      <p:sp>
        <p:nvSpPr>
          <p:cNvPr id="36" name="Google Shape;36;p6"/>
          <p:cNvSpPr txBox="1">
            <a:spLocks noGrp="1"/>
          </p:cNvSpPr>
          <p:nvPr>
            <p:ph type="body" idx="2"/>
          </p:nvPr>
        </p:nvSpPr>
        <p:spPr>
          <a:xfrm>
            <a:off x="22021800" y="7680325"/>
            <a:ext cx="19675500" cy="21726600"/>
          </a:xfrm>
          <a:prstGeom prst="rect">
            <a:avLst/>
          </a:prstGeom>
          <a:noFill/>
          <a:ln>
            <a:noFill/>
          </a:ln>
        </p:spPr>
        <p:txBody>
          <a:bodyPr spcFirstLastPara="1" wrap="square" lIns="403075" tIns="201525" rIns="403075" bIns="201525" anchor="t" anchorCtr="0">
            <a:noAutofit/>
          </a:bodyPr>
          <a:lstStyle>
            <a:lvl1pPr marL="457200" lvl="0" indent="-381000" algn="l">
              <a:spcBef>
                <a:spcPts val="500"/>
              </a:spcBef>
              <a:spcAft>
                <a:spcPts val="0"/>
              </a:spcAft>
              <a:buClr>
                <a:schemeClr val="dk1"/>
              </a:buClr>
              <a:buSzPts val="2400"/>
              <a:buFont typeface="Arial"/>
              <a:buChar char="•"/>
              <a:defRPr sz="2400"/>
            </a:lvl1pPr>
            <a:lvl2pPr marL="914400" lvl="1" indent="-361950" algn="l">
              <a:spcBef>
                <a:spcPts val="400"/>
              </a:spcBef>
              <a:spcAft>
                <a:spcPts val="0"/>
              </a:spcAft>
              <a:buClr>
                <a:schemeClr val="dk1"/>
              </a:buClr>
              <a:buSzPts val="2100"/>
              <a:buFont typeface="Arial"/>
              <a:buChar char="–"/>
              <a:defRPr sz="2100"/>
            </a:lvl2pPr>
            <a:lvl3pPr marL="1371600" lvl="2" indent="-336550" algn="l">
              <a:spcBef>
                <a:spcPts val="300"/>
              </a:spcBef>
              <a:spcAft>
                <a:spcPts val="0"/>
              </a:spcAft>
              <a:buClr>
                <a:schemeClr val="dk1"/>
              </a:buClr>
              <a:buSzPts val="1700"/>
              <a:buFont typeface="Arial"/>
              <a:buChar char="•"/>
              <a:defRPr sz="1700"/>
            </a:lvl3pPr>
            <a:lvl4pPr marL="1828800" lvl="3" indent="-323850" algn="l">
              <a:spcBef>
                <a:spcPts val="300"/>
              </a:spcBef>
              <a:spcAft>
                <a:spcPts val="0"/>
              </a:spcAft>
              <a:buClr>
                <a:schemeClr val="dk1"/>
              </a:buClr>
              <a:buSzPts val="1500"/>
              <a:buFont typeface="Arial"/>
              <a:buChar char="–"/>
              <a:defRPr sz="1500"/>
            </a:lvl4pPr>
            <a:lvl5pPr marL="2286000" lvl="4" indent="-323850" algn="l">
              <a:spcBef>
                <a:spcPts val="300"/>
              </a:spcBef>
              <a:spcAft>
                <a:spcPts val="0"/>
              </a:spcAft>
              <a:buClr>
                <a:schemeClr val="dk1"/>
              </a:buClr>
              <a:buSzPts val="1500"/>
              <a:buFont typeface="Arial"/>
              <a:buChar char="»"/>
              <a:defRPr sz="1500"/>
            </a:lvl5pPr>
            <a:lvl6pPr marL="2743200" lvl="5" indent="-323850" algn="l">
              <a:spcBef>
                <a:spcPts val="300"/>
              </a:spcBef>
              <a:spcAft>
                <a:spcPts val="0"/>
              </a:spcAft>
              <a:buClr>
                <a:schemeClr val="dk1"/>
              </a:buClr>
              <a:buSzPts val="1500"/>
              <a:buFont typeface="Arial"/>
              <a:buChar char="»"/>
              <a:defRPr sz="1500"/>
            </a:lvl6pPr>
            <a:lvl7pPr marL="3200400" lvl="6" indent="-323850" algn="l">
              <a:spcBef>
                <a:spcPts val="300"/>
              </a:spcBef>
              <a:spcAft>
                <a:spcPts val="0"/>
              </a:spcAft>
              <a:buClr>
                <a:schemeClr val="dk1"/>
              </a:buClr>
              <a:buSzPts val="1500"/>
              <a:buFont typeface="Arial"/>
              <a:buChar char="»"/>
              <a:defRPr sz="1500"/>
            </a:lvl7pPr>
            <a:lvl8pPr marL="3657600" lvl="7" indent="-323850" algn="l">
              <a:spcBef>
                <a:spcPts val="300"/>
              </a:spcBef>
              <a:spcAft>
                <a:spcPts val="0"/>
              </a:spcAft>
              <a:buClr>
                <a:schemeClr val="dk1"/>
              </a:buClr>
              <a:buSzPts val="1500"/>
              <a:buFont typeface="Arial"/>
              <a:buChar char="»"/>
              <a:defRPr sz="1500"/>
            </a:lvl8pPr>
            <a:lvl9pPr marL="4114800" lvl="8" indent="-323850" algn="l">
              <a:spcBef>
                <a:spcPts val="300"/>
              </a:spcBef>
              <a:spcAft>
                <a:spcPts val="0"/>
              </a:spcAft>
              <a:buClr>
                <a:schemeClr val="dk1"/>
              </a:buClr>
              <a:buSzPts val="1500"/>
              <a:buFont typeface="Arial"/>
              <a:buChar char="»"/>
              <a:defRPr sz="1500"/>
            </a:lvl9pPr>
          </a:lstStyle>
          <a:p>
            <a:endParaRPr/>
          </a:p>
        </p:txBody>
      </p:sp>
      <p:sp>
        <p:nvSpPr>
          <p:cNvPr id="37" name="Google Shape;37;p6"/>
          <p:cNvSpPr txBox="1">
            <a:spLocks noGrp="1"/>
          </p:cNvSpPr>
          <p:nvPr>
            <p:ph type="dt" idx="10"/>
          </p:nvPr>
        </p:nvSpPr>
        <p:spPr>
          <a:xfrm>
            <a:off x="2193925" y="29978350"/>
            <a:ext cx="10242600" cy="2286000"/>
          </a:xfrm>
          <a:prstGeom prst="rect">
            <a:avLst/>
          </a:prstGeom>
          <a:noFill/>
          <a:ln>
            <a:noFill/>
          </a:ln>
        </p:spPr>
        <p:txBody>
          <a:bodyPr spcFirstLastPara="1" wrap="square" lIns="403075" tIns="201525" rIns="403075" bIns="201525" anchor="t" anchorCtr="0">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38" name="Google Shape;38;p6"/>
          <p:cNvSpPr txBox="1">
            <a:spLocks noGrp="1"/>
          </p:cNvSpPr>
          <p:nvPr>
            <p:ph type="ftr" idx="11"/>
          </p:nvPr>
        </p:nvSpPr>
        <p:spPr>
          <a:xfrm>
            <a:off x="14995525" y="29978350"/>
            <a:ext cx="13900200" cy="2286000"/>
          </a:xfrm>
          <a:prstGeom prst="rect">
            <a:avLst/>
          </a:prstGeom>
          <a:noFill/>
          <a:ln>
            <a:noFill/>
          </a:ln>
        </p:spPr>
        <p:txBody>
          <a:bodyPr spcFirstLastPara="1" wrap="square" lIns="403075" tIns="201525" rIns="403075" bIns="201525" anchor="t" anchorCtr="0">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39" name="Google Shape;39;p6"/>
          <p:cNvSpPr txBox="1">
            <a:spLocks noGrp="1"/>
          </p:cNvSpPr>
          <p:nvPr>
            <p:ph type="sldNum" idx="12"/>
          </p:nvPr>
        </p:nvSpPr>
        <p:spPr>
          <a:xfrm>
            <a:off x="31454725" y="29978350"/>
            <a:ext cx="10242600" cy="2286000"/>
          </a:xfrm>
          <a:prstGeom prst="rect">
            <a:avLst/>
          </a:prstGeom>
          <a:noFill/>
          <a:ln>
            <a:noFill/>
          </a:ln>
        </p:spPr>
        <p:txBody>
          <a:bodyPr spcFirstLastPara="1" wrap="square" lIns="403075" tIns="201525" rIns="403075" bIns="201525" anchor="t" anchorCtr="0">
            <a:noAutofit/>
          </a:bodyPr>
          <a:lstStyle>
            <a:lvl1pPr marL="0" marR="0" lvl="0" indent="0" algn="r">
              <a:spcBef>
                <a:spcPts val="0"/>
              </a:spcBef>
              <a:spcAft>
                <a:spcPts val="0"/>
              </a:spcAft>
              <a:buNone/>
              <a:defRPr sz="6300"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6300"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6300"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6300"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6300"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6300"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6300"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6300"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6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2193925" y="1317625"/>
            <a:ext cx="39503400" cy="5486400"/>
          </a:xfrm>
          <a:prstGeom prst="rect">
            <a:avLst/>
          </a:prstGeom>
          <a:noFill/>
          <a:ln>
            <a:noFill/>
          </a:ln>
        </p:spPr>
        <p:txBody>
          <a:bodyPr spcFirstLastPara="1" wrap="square" lIns="403075" tIns="201525" rIns="403075" bIns="201525" anchor="ctr" anchorCtr="0">
            <a:noAutofit/>
          </a:bodyPr>
          <a:lstStyle>
            <a:lvl1pPr lvl="0" algn="ctr">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a:endParaRPr/>
          </a:p>
        </p:txBody>
      </p:sp>
      <p:sp>
        <p:nvSpPr>
          <p:cNvPr id="42" name="Google Shape;42;p7"/>
          <p:cNvSpPr txBox="1">
            <a:spLocks noGrp="1"/>
          </p:cNvSpPr>
          <p:nvPr>
            <p:ph type="body" idx="1"/>
          </p:nvPr>
        </p:nvSpPr>
        <p:spPr>
          <a:xfrm>
            <a:off x="2193925" y="7369175"/>
            <a:ext cx="19392900" cy="3070200"/>
          </a:xfrm>
          <a:prstGeom prst="rect">
            <a:avLst/>
          </a:prstGeom>
          <a:noFill/>
          <a:ln>
            <a:noFill/>
          </a:ln>
        </p:spPr>
        <p:txBody>
          <a:bodyPr spcFirstLastPara="1" wrap="square" lIns="403075" tIns="201525" rIns="403075" bIns="201525" anchor="b" anchorCtr="0">
            <a:noAutofit/>
          </a:bodyPr>
          <a:lstStyle>
            <a:lvl1pPr marL="457200" lvl="0" indent="-228600" algn="l">
              <a:spcBef>
                <a:spcPts val="400"/>
              </a:spcBef>
              <a:spcAft>
                <a:spcPts val="0"/>
              </a:spcAft>
              <a:buClr>
                <a:schemeClr val="dk1"/>
              </a:buClr>
              <a:buSzPts val="2100"/>
              <a:buFont typeface="Arial"/>
              <a:buNone/>
              <a:defRPr sz="2100" b="1"/>
            </a:lvl1pPr>
            <a:lvl2pPr marL="914400" lvl="1" indent="-228600" algn="l">
              <a:spcBef>
                <a:spcPts val="300"/>
              </a:spcBef>
              <a:spcAft>
                <a:spcPts val="0"/>
              </a:spcAft>
              <a:buClr>
                <a:schemeClr val="dk1"/>
              </a:buClr>
              <a:buSzPts val="1700"/>
              <a:buFont typeface="Arial"/>
              <a:buNone/>
              <a:defRPr sz="1700" b="1"/>
            </a:lvl2pPr>
            <a:lvl3pPr marL="1371600" lvl="2" indent="-228600" algn="l">
              <a:spcBef>
                <a:spcPts val="300"/>
              </a:spcBef>
              <a:spcAft>
                <a:spcPts val="0"/>
              </a:spcAft>
              <a:buClr>
                <a:schemeClr val="dk1"/>
              </a:buClr>
              <a:buSzPts val="1500"/>
              <a:buFont typeface="Arial"/>
              <a:buNone/>
              <a:defRPr sz="1500" b="1"/>
            </a:lvl3pPr>
            <a:lvl4pPr marL="1828800" lvl="3" indent="-228600" algn="l">
              <a:spcBef>
                <a:spcPts val="300"/>
              </a:spcBef>
              <a:spcAft>
                <a:spcPts val="0"/>
              </a:spcAft>
              <a:buClr>
                <a:schemeClr val="dk1"/>
              </a:buClr>
              <a:buSzPts val="1400"/>
              <a:buFont typeface="Arial"/>
              <a:buNone/>
              <a:defRPr sz="1400" b="1"/>
            </a:lvl4pPr>
            <a:lvl5pPr marL="2286000" lvl="4" indent="-228600" algn="l">
              <a:spcBef>
                <a:spcPts val="300"/>
              </a:spcBef>
              <a:spcAft>
                <a:spcPts val="0"/>
              </a:spcAft>
              <a:buClr>
                <a:schemeClr val="dk1"/>
              </a:buClr>
              <a:buSzPts val="1400"/>
              <a:buFont typeface="Arial"/>
              <a:buNone/>
              <a:defRPr sz="1400" b="1"/>
            </a:lvl5pPr>
            <a:lvl6pPr marL="2743200" lvl="5" indent="-228600" algn="l">
              <a:spcBef>
                <a:spcPts val="300"/>
              </a:spcBef>
              <a:spcAft>
                <a:spcPts val="0"/>
              </a:spcAft>
              <a:buClr>
                <a:schemeClr val="dk1"/>
              </a:buClr>
              <a:buSzPts val="1400"/>
              <a:buFont typeface="Arial"/>
              <a:buNone/>
              <a:defRPr sz="1400" b="1"/>
            </a:lvl6pPr>
            <a:lvl7pPr marL="3200400" lvl="6" indent="-228600" algn="l">
              <a:spcBef>
                <a:spcPts val="300"/>
              </a:spcBef>
              <a:spcAft>
                <a:spcPts val="0"/>
              </a:spcAft>
              <a:buClr>
                <a:schemeClr val="dk1"/>
              </a:buClr>
              <a:buSzPts val="1400"/>
              <a:buFont typeface="Arial"/>
              <a:buNone/>
              <a:defRPr sz="1400" b="1"/>
            </a:lvl7pPr>
            <a:lvl8pPr marL="3657600" lvl="7" indent="-228600" algn="l">
              <a:spcBef>
                <a:spcPts val="300"/>
              </a:spcBef>
              <a:spcAft>
                <a:spcPts val="0"/>
              </a:spcAft>
              <a:buClr>
                <a:schemeClr val="dk1"/>
              </a:buClr>
              <a:buSzPts val="1400"/>
              <a:buFont typeface="Arial"/>
              <a:buNone/>
              <a:defRPr sz="1400" b="1"/>
            </a:lvl8pPr>
            <a:lvl9pPr marL="4114800" lvl="8" indent="-228600" algn="l">
              <a:spcBef>
                <a:spcPts val="300"/>
              </a:spcBef>
              <a:spcAft>
                <a:spcPts val="0"/>
              </a:spcAft>
              <a:buClr>
                <a:schemeClr val="dk1"/>
              </a:buClr>
              <a:buSzPts val="1400"/>
              <a:buFont typeface="Arial"/>
              <a:buNone/>
              <a:defRPr sz="1400" b="1"/>
            </a:lvl9pPr>
          </a:lstStyle>
          <a:p>
            <a:endParaRPr/>
          </a:p>
        </p:txBody>
      </p:sp>
      <p:sp>
        <p:nvSpPr>
          <p:cNvPr id="43" name="Google Shape;43;p7"/>
          <p:cNvSpPr txBox="1">
            <a:spLocks noGrp="1"/>
          </p:cNvSpPr>
          <p:nvPr>
            <p:ph type="body" idx="2"/>
          </p:nvPr>
        </p:nvSpPr>
        <p:spPr>
          <a:xfrm>
            <a:off x="2193925" y="10439400"/>
            <a:ext cx="19392900" cy="18965700"/>
          </a:xfrm>
          <a:prstGeom prst="rect">
            <a:avLst/>
          </a:prstGeom>
          <a:noFill/>
          <a:ln>
            <a:noFill/>
          </a:ln>
        </p:spPr>
        <p:txBody>
          <a:bodyPr spcFirstLastPara="1" wrap="square" lIns="403075" tIns="201525" rIns="403075" bIns="201525" anchor="t" anchorCtr="0">
            <a:noAutofit/>
          </a:bodyPr>
          <a:lstStyle>
            <a:lvl1pPr marL="457200" lvl="0" indent="-361950" algn="l">
              <a:spcBef>
                <a:spcPts val="400"/>
              </a:spcBef>
              <a:spcAft>
                <a:spcPts val="0"/>
              </a:spcAft>
              <a:buClr>
                <a:schemeClr val="dk1"/>
              </a:buClr>
              <a:buSzPts val="2100"/>
              <a:buFont typeface="Arial"/>
              <a:buChar char="•"/>
              <a:defRPr sz="2100"/>
            </a:lvl1pPr>
            <a:lvl2pPr marL="914400" lvl="1" indent="-336550" algn="l">
              <a:spcBef>
                <a:spcPts val="300"/>
              </a:spcBef>
              <a:spcAft>
                <a:spcPts val="0"/>
              </a:spcAft>
              <a:buClr>
                <a:schemeClr val="dk1"/>
              </a:buClr>
              <a:buSzPts val="1700"/>
              <a:buFont typeface="Arial"/>
              <a:buChar char="–"/>
              <a:defRPr sz="1700"/>
            </a:lvl2pPr>
            <a:lvl3pPr marL="1371600" lvl="2" indent="-323850" algn="l">
              <a:spcBef>
                <a:spcPts val="300"/>
              </a:spcBef>
              <a:spcAft>
                <a:spcPts val="0"/>
              </a:spcAft>
              <a:buClr>
                <a:schemeClr val="dk1"/>
              </a:buClr>
              <a:buSzPts val="1500"/>
              <a:buFont typeface="Arial"/>
              <a:buChar char="•"/>
              <a:defRPr sz="1500"/>
            </a:lvl3pPr>
            <a:lvl4pPr marL="1828800" lvl="3" indent="-317500" algn="l">
              <a:spcBef>
                <a:spcPts val="300"/>
              </a:spcBef>
              <a:spcAft>
                <a:spcPts val="0"/>
              </a:spcAft>
              <a:buClr>
                <a:schemeClr val="dk1"/>
              </a:buClr>
              <a:buSzPts val="1400"/>
              <a:buFont typeface="Arial"/>
              <a:buChar char="–"/>
              <a:defRPr sz="1400"/>
            </a:lvl4pPr>
            <a:lvl5pPr marL="2286000" lvl="4" indent="-317500" algn="l">
              <a:spcBef>
                <a:spcPts val="300"/>
              </a:spcBef>
              <a:spcAft>
                <a:spcPts val="0"/>
              </a:spcAft>
              <a:buClr>
                <a:schemeClr val="dk1"/>
              </a:buClr>
              <a:buSzPts val="1400"/>
              <a:buFont typeface="Arial"/>
              <a:buChar char="»"/>
              <a:defRPr sz="1400"/>
            </a:lvl5pPr>
            <a:lvl6pPr marL="2743200" lvl="5" indent="-317500" algn="l">
              <a:spcBef>
                <a:spcPts val="300"/>
              </a:spcBef>
              <a:spcAft>
                <a:spcPts val="0"/>
              </a:spcAft>
              <a:buClr>
                <a:schemeClr val="dk1"/>
              </a:buClr>
              <a:buSzPts val="1400"/>
              <a:buFont typeface="Arial"/>
              <a:buChar char="»"/>
              <a:defRPr sz="1400"/>
            </a:lvl6pPr>
            <a:lvl7pPr marL="3200400" lvl="6" indent="-317500" algn="l">
              <a:spcBef>
                <a:spcPts val="300"/>
              </a:spcBef>
              <a:spcAft>
                <a:spcPts val="0"/>
              </a:spcAft>
              <a:buClr>
                <a:schemeClr val="dk1"/>
              </a:buClr>
              <a:buSzPts val="1400"/>
              <a:buFont typeface="Arial"/>
              <a:buChar char="»"/>
              <a:defRPr sz="1400"/>
            </a:lvl7pPr>
            <a:lvl8pPr marL="3657600" lvl="7" indent="-317500" algn="l">
              <a:spcBef>
                <a:spcPts val="300"/>
              </a:spcBef>
              <a:spcAft>
                <a:spcPts val="0"/>
              </a:spcAft>
              <a:buClr>
                <a:schemeClr val="dk1"/>
              </a:buClr>
              <a:buSzPts val="1400"/>
              <a:buFont typeface="Arial"/>
              <a:buChar char="»"/>
              <a:defRPr sz="1400"/>
            </a:lvl8pPr>
            <a:lvl9pPr marL="4114800" lvl="8" indent="-317500" algn="l">
              <a:spcBef>
                <a:spcPts val="300"/>
              </a:spcBef>
              <a:spcAft>
                <a:spcPts val="0"/>
              </a:spcAft>
              <a:buClr>
                <a:schemeClr val="dk1"/>
              </a:buClr>
              <a:buSzPts val="1400"/>
              <a:buFont typeface="Arial"/>
              <a:buChar char="»"/>
              <a:defRPr sz="1400"/>
            </a:lvl9pPr>
          </a:lstStyle>
          <a:p>
            <a:endParaRPr/>
          </a:p>
        </p:txBody>
      </p:sp>
      <p:sp>
        <p:nvSpPr>
          <p:cNvPr id="44" name="Google Shape;44;p7"/>
          <p:cNvSpPr txBox="1">
            <a:spLocks noGrp="1"/>
          </p:cNvSpPr>
          <p:nvPr>
            <p:ph type="body" idx="3"/>
          </p:nvPr>
        </p:nvSpPr>
        <p:spPr>
          <a:xfrm>
            <a:off x="22296438" y="7369175"/>
            <a:ext cx="19401000" cy="3070200"/>
          </a:xfrm>
          <a:prstGeom prst="rect">
            <a:avLst/>
          </a:prstGeom>
          <a:noFill/>
          <a:ln>
            <a:noFill/>
          </a:ln>
        </p:spPr>
        <p:txBody>
          <a:bodyPr spcFirstLastPara="1" wrap="square" lIns="403075" tIns="201525" rIns="403075" bIns="201525" anchor="b" anchorCtr="0">
            <a:noAutofit/>
          </a:bodyPr>
          <a:lstStyle>
            <a:lvl1pPr marL="457200" lvl="0" indent="-228600" algn="l">
              <a:spcBef>
                <a:spcPts val="400"/>
              </a:spcBef>
              <a:spcAft>
                <a:spcPts val="0"/>
              </a:spcAft>
              <a:buClr>
                <a:schemeClr val="dk1"/>
              </a:buClr>
              <a:buSzPts val="2100"/>
              <a:buFont typeface="Arial"/>
              <a:buNone/>
              <a:defRPr sz="2100" b="1"/>
            </a:lvl1pPr>
            <a:lvl2pPr marL="914400" lvl="1" indent="-228600" algn="l">
              <a:spcBef>
                <a:spcPts val="300"/>
              </a:spcBef>
              <a:spcAft>
                <a:spcPts val="0"/>
              </a:spcAft>
              <a:buClr>
                <a:schemeClr val="dk1"/>
              </a:buClr>
              <a:buSzPts val="1700"/>
              <a:buFont typeface="Arial"/>
              <a:buNone/>
              <a:defRPr sz="1700" b="1"/>
            </a:lvl2pPr>
            <a:lvl3pPr marL="1371600" lvl="2" indent="-228600" algn="l">
              <a:spcBef>
                <a:spcPts val="300"/>
              </a:spcBef>
              <a:spcAft>
                <a:spcPts val="0"/>
              </a:spcAft>
              <a:buClr>
                <a:schemeClr val="dk1"/>
              </a:buClr>
              <a:buSzPts val="1500"/>
              <a:buFont typeface="Arial"/>
              <a:buNone/>
              <a:defRPr sz="1500" b="1"/>
            </a:lvl3pPr>
            <a:lvl4pPr marL="1828800" lvl="3" indent="-228600" algn="l">
              <a:spcBef>
                <a:spcPts val="300"/>
              </a:spcBef>
              <a:spcAft>
                <a:spcPts val="0"/>
              </a:spcAft>
              <a:buClr>
                <a:schemeClr val="dk1"/>
              </a:buClr>
              <a:buSzPts val="1400"/>
              <a:buFont typeface="Arial"/>
              <a:buNone/>
              <a:defRPr sz="1400" b="1"/>
            </a:lvl4pPr>
            <a:lvl5pPr marL="2286000" lvl="4" indent="-228600" algn="l">
              <a:spcBef>
                <a:spcPts val="300"/>
              </a:spcBef>
              <a:spcAft>
                <a:spcPts val="0"/>
              </a:spcAft>
              <a:buClr>
                <a:schemeClr val="dk1"/>
              </a:buClr>
              <a:buSzPts val="1400"/>
              <a:buFont typeface="Arial"/>
              <a:buNone/>
              <a:defRPr sz="1400" b="1"/>
            </a:lvl5pPr>
            <a:lvl6pPr marL="2743200" lvl="5" indent="-228600" algn="l">
              <a:spcBef>
                <a:spcPts val="300"/>
              </a:spcBef>
              <a:spcAft>
                <a:spcPts val="0"/>
              </a:spcAft>
              <a:buClr>
                <a:schemeClr val="dk1"/>
              </a:buClr>
              <a:buSzPts val="1400"/>
              <a:buFont typeface="Arial"/>
              <a:buNone/>
              <a:defRPr sz="1400" b="1"/>
            </a:lvl6pPr>
            <a:lvl7pPr marL="3200400" lvl="6" indent="-228600" algn="l">
              <a:spcBef>
                <a:spcPts val="300"/>
              </a:spcBef>
              <a:spcAft>
                <a:spcPts val="0"/>
              </a:spcAft>
              <a:buClr>
                <a:schemeClr val="dk1"/>
              </a:buClr>
              <a:buSzPts val="1400"/>
              <a:buFont typeface="Arial"/>
              <a:buNone/>
              <a:defRPr sz="1400" b="1"/>
            </a:lvl7pPr>
            <a:lvl8pPr marL="3657600" lvl="7" indent="-228600" algn="l">
              <a:spcBef>
                <a:spcPts val="300"/>
              </a:spcBef>
              <a:spcAft>
                <a:spcPts val="0"/>
              </a:spcAft>
              <a:buClr>
                <a:schemeClr val="dk1"/>
              </a:buClr>
              <a:buSzPts val="1400"/>
              <a:buFont typeface="Arial"/>
              <a:buNone/>
              <a:defRPr sz="1400" b="1"/>
            </a:lvl8pPr>
            <a:lvl9pPr marL="4114800" lvl="8" indent="-228600" algn="l">
              <a:spcBef>
                <a:spcPts val="300"/>
              </a:spcBef>
              <a:spcAft>
                <a:spcPts val="0"/>
              </a:spcAft>
              <a:buClr>
                <a:schemeClr val="dk1"/>
              </a:buClr>
              <a:buSzPts val="1400"/>
              <a:buFont typeface="Arial"/>
              <a:buNone/>
              <a:defRPr sz="1400" b="1"/>
            </a:lvl9pPr>
          </a:lstStyle>
          <a:p>
            <a:endParaRPr/>
          </a:p>
        </p:txBody>
      </p:sp>
      <p:sp>
        <p:nvSpPr>
          <p:cNvPr id="45" name="Google Shape;45;p7"/>
          <p:cNvSpPr txBox="1">
            <a:spLocks noGrp="1"/>
          </p:cNvSpPr>
          <p:nvPr>
            <p:ph type="body" idx="4"/>
          </p:nvPr>
        </p:nvSpPr>
        <p:spPr>
          <a:xfrm>
            <a:off x="22296438" y="10439400"/>
            <a:ext cx="19401000" cy="18965700"/>
          </a:xfrm>
          <a:prstGeom prst="rect">
            <a:avLst/>
          </a:prstGeom>
          <a:noFill/>
          <a:ln>
            <a:noFill/>
          </a:ln>
        </p:spPr>
        <p:txBody>
          <a:bodyPr spcFirstLastPara="1" wrap="square" lIns="403075" tIns="201525" rIns="403075" bIns="201525" anchor="t" anchorCtr="0">
            <a:noAutofit/>
          </a:bodyPr>
          <a:lstStyle>
            <a:lvl1pPr marL="457200" lvl="0" indent="-361950" algn="l">
              <a:spcBef>
                <a:spcPts val="400"/>
              </a:spcBef>
              <a:spcAft>
                <a:spcPts val="0"/>
              </a:spcAft>
              <a:buClr>
                <a:schemeClr val="dk1"/>
              </a:buClr>
              <a:buSzPts val="2100"/>
              <a:buFont typeface="Arial"/>
              <a:buChar char="•"/>
              <a:defRPr sz="2100"/>
            </a:lvl1pPr>
            <a:lvl2pPr marL="914400" lvl="1" indent="-336550" algn="l">
              <a:spcBef>
                <a:spcPts val="300"/>
              </a:spcBef>
              <a:spcAft>
                <a:spcPts val="0"/>
              </a:spcAft>
              <a:buClr>
                <a:schemeClr val="dk1"/>
              </a:buClr>
              <a:buSzPts val="1700"/>
              <a:buFont typeface="Arial"/>
              <a:buChar char="–"/>
              <a:defRPr sz="1700"/>
            </a:lvl2pPr>
            <a:lvl3pPr marL="1371600" lvl="2" indent="-323850" algn="l">
              <a:spcBef>
                <a:spcPts val="300"/>
              </a:spcBef>
              <a:spcAft>
                <a:spcPts val="0"/>
              </a:spcAft>
              <a:buClr>
                <a:schemeClr val="dk1"/>
              </a:buClr>
              <a:buSzPts val="1500"/>
              <a:buFont typeface="Arial"/>
              <a:buChar char="•"/>
              <a:defRPr sz="1500"/>
            </a:lvl3pPr>
            <a:lvl4pPr marL="1828800" lvl="3" indent="-317500" algn="l">
              <a:spcBef>
                <a:spcPts val="300"/>
              </a:spcBef>
              <a:spcAft>
                <a:spcPts val="0"/>
              </a:spcAft>
              <a:buClr>
                <a:schemeClr val="dk1"/>
              </a:buClr>
              <a:buSzPts val="1400"/>
              <a:buFont typeface="Arial"/>
              <a:buChar char="–"/>
              <a:defRPr sz="1400"/>
            </a:lvl4pPr>
            <a:lvl5pPr marL="2286000" lvl="4" indent="-317500" algn="l">
              <a:spcBef>
                <a:spcPts val="300"/>
              </a:spcBef>
              <a:spcAft>
                <a:spcPts val="0"/>
              </a:spcAft>
              <a:buClr>
                <a:schemeClr val="dk1"/>
              </a:buClr>
              <a:buSzPts val="1400"/>
              <a:buFont typeface="Arial"/>
              <a:buChar char="»"/>
              <a:defRPr sz="1400"/>
            </a:lvl5pPr>
            <a:lvl6pPr marL="2743200" lvl="5" indent="-317500" algn="l">
              <a:spcBef>
                <a:spcPts val="300"/>
              </a:spcBef>
              <a:spcAft>
                <a:spcPts val="0"/>
              </a:spcAft>
              <a:buClr>
                <a:schemeClr val="dk1"/>
              </a:buClr>
              <a:buSzPts val="1400"/>
              <a:buFont typeface="Arial"/>
              <a:buChar char="»"/>
              <a:defRPr sz="1400"/>
            </a:lvl6pPr>
            <a:lvl7pPr marL="3200400" lvl="6" indent="-317500" algn="l">
              <a:spcBef>
                <a:spcPts val="300"/>
              </a:spcBef>
              <a:spcAft>
                <a:spcPts val="0"/>
              </a:spcAft>
              <a:buClr>
                <a:schemeClr val="dk1"/>
              </a:buClr>
              <a:buSzPts val="1400"/>
              <a:buFont typeface="Arial"/>
              <a:buChar char="»"/>
              <a:defRPr sz="1400"/>
            </a:lvl7pPr>
            <a:lvl8pPr marL="3657600" lvl="7" indent="-317500" algn="l">
              <a:spcBef>
                <a:spcPts val="300"/>
              </a:spcBef>
              <a:spcAft>
                <a:spcPts val="0"/>
              </a:spcAft>
              <a:buClr>
                <a:schemeClr val="dk1"/>
              </a:buClr>
              <a:buSzPts val="1400"/>
              <a:buFont typeface="Arial"/>
              <a:buChar char="»"/>
              <a:defRPr sz="1400"/>
            </a:lvl8pPr>
            <a:lvl9pPr marL="4114800" lvl="8" indent="-317500" algn="l">
              <a:spcBef>
                <a:spcPts val="300"/>
              </a:spcBef>
              <a:spcAft>
                <a:spcPts val="0"/>
              </a:spcAft>
              <a:buClr>
                <a:schemeClr val="dk1"/>
              </a:buClr>
              <a:buSzPts val="1400"/>
              <a:buFont typeface="Arial"/>
              <a:buChar char="»"/>
              <a:defRPr sz="1400"/>
            </a:lvl9pPr>
          </a:lstStyle>
          <a:p>
            <a:endParaRPr/>
          </a:p>
        </p:txBody>
      </p:sp>
      <p:sp>
        <p:nvSpPr>
          <p:cNvPr id="46" name="Google Shape;46;p7"/>
          <p:cNvSpPr txBox="1">
            <a:spLocks noGrp="1"/>
          </p:cNvSpPr>
          <p:nvPr>
            <p:ph type="dt" idx="10"/>
          </p:nvPr>
        </p:nvSpPr>
        <p:spPr>
          <a:xfrm>
            <a:off x="2193925" y="29978350"/>
            <a:ext cx="10242600" cy="2286000"/>
          </a:xfrm>
          <a:prstGeom prst="rect">
            <a:avLst/>
          </a:prstGeom>
          <a:noFill/>
          <a:ln>
            <a:noFill/>
          </a:ln>
        </p:spPr>
        <p:txBody>
          <a:bodyPr spcFirstLastPara="1" wrap="square" lIns="403075" tIns="201525" rIns="403075" bIns="201525" anchor="t" anchorCtr="0">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47" name="Google Shape;47;p7"/>
          <p:cNvSpPr txBox="1">
            <a:spLocks noGrp="1"/>
          </p:cNvSpPr>
          <p:nvPr>
            <p:ph type="ftr" idx="11"/>
          </p:nvPr>
        </p:nvSpPr>
        <p:spPr>
          <a:xfrm>
            <a:off x="14995525" y="29978350"/>
            <a:ext cx="13900200" cy="2286000"/>
          </a:xfrm>
          <a:prstGeom prst="rect">
            <a:avLst/>
          </a:prstGeom>
          <a:noFill/>
          <a:ln>
            <a:noFill/>
          </a:ln>
        </p:spPr>
        <p:txBody>
          <a:bodyPr spcFirstLastPara="1" wrap="square" lIns="403075" tIns="201525" rIns="403075" bIns="201525" anchor="t" anchorCtr="0">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48" name="Google Shape;48;p7"/>
          <p:cNvSpPr txBox="1">
            <a:spLocks noGrp="1"/>
          </p:cNvSpPr>
          <p:nvPr>
            <p:ph type="sldNum" idx="12"/>
          </p:nvPr>
        </p:nvSpPr>
        <p:spPr>
          <a:xfrm>
            <a:off x="31454725" y="29978350"/>
            <a:ext cx="10242600" cy="2286000"/>
          </a:xfrm>
          <a:prstGeom prst="rect">
            <a:avLst/>
          </a:prstGeom>
          <a:noFill/>
          <a:ln>
            <a:noFill/>
          </a:ln>
        </p:spPr>
        <p:txBody>
          <a:bodyPr spcFirstLastPara="1" wrap="square" lIns="403075" tIns="201525" rIns="403075" bIns="201525" anchor="t" anchorCtr="0">
            <a:noAutofit/>
          </a:bodyPr>
          <a:lstStyle>
            <a:lvl1pPr marL="0" marR="0" lvl="0" indent="0" algn="r">
              <a:spcBef>
                <a:spcPts val="0"/>
              </a:spcBef>
              <a:spcAft>
                <a:spcPts val="0"/>
              </a:spcAft>
              <a:buNone/>
              <a:defRPr sz="6300"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6300"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6300"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6300"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6300"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6300"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6300"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6300"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6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2193925" y="1317625"/>
            <a:ext cx="39503400" cy="5486400"/>
          </a:xfrm>
          <a:prstGeom prst="rect">
            <a:avLst/>
          </a:prstGeom>
          <a:noFill/>
          <a:ln>
            <a:noFill/>
          </a:ln>
        </p:spPr>
        <p:txBody>
          <a:bodyPr spcFirstLastPara="1" wrap="square" lIns="403075" tIns="201525" rIns="403075" bIns="201525" anchor="ctr" anchorCtr="0">
            <a:noAutofit/>
          </a:bodyPr>
          <a:lstStyle>
            <a:lvl1pPr lvl="0" algn="ctr">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a:endParaRPr/>
          </a:p>
        </p:txBody>
      </p:sp>
      <p:sp>
        <p:nvSpPr>
          <p:cNvPr id="51" name="Google Shape;51;p8"/>
          <p:cNvSpPr txBox="1">
            <a:spLocks noGrp="1"/>
          </p:cNvSpPr>
          <p:nvPr>
            <p:ph type="dt" idx="10"/>
          </p:nvPr>
        </p:nvSpPr>
        <p:spPr>
          <a:xfrm>
            <a:off x="2193925" y="29978350"/>
            <a:ext cx="10242600" cy="2286000"/>
          </a:xfrm>
          <a:prstGeom prst="rect">
            <a:avLst/>
          </a:prstGeom>
          <a:noFill/>
          <a:ln>
            <a:noFill/>
          </a:ln>
        </p:spPr>
        <p:txBody>
          <a:bodyPr spcFirstLastPara="1" wrap="square" lIns="403075" tIns="201525" rIns="403075" bIns="201525" anchor="t" anchorCtr="0">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52" name="Google Shape;52;p8"/>
          <p:cNvSpPr txBox="1">
            <a:spLocks noGrp="1"/>
          </p:cNvSpPr>
          <p:nvPr>
            <p:ph type="ftr" idx="11"/>
          </p:nvPr>
        </p:nvSpPr>
        <p:spPr>
          <a:xfrm>
            <a:off x="14995525" y="29978350"/>
            <a:ext cx="13900200" cy="2286000"/>
          </a:xfrm>
          <a:prstGeom prst="rect">
            <a:avLst/>
          </a:prstGeom>
          <a:noFill/>
          <a:ln>
            <a:noFill/>
          </a:ln>
        </p:spPr>
        <p:txBody>
          <a:bodyPr spcFirstLastPara="1" wrap="square" lIns="403075" tIns="201525" rIns="403075" bIns="201525" anchor="t" anchorCtr="0">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53" name="Google Shape;53;p8"/>
          <p:cNvSpPr txBox="1">
            <a:spLocks noGrp="1"/>
          </p:cNvSpPr>
          <p:nvPr>
            <p:ph type="sldNum" idx="12"/>
          </p:nvPr>
        </p:nvSpPr>
        <p:spPr>
          <a:xfrm>
            <a:off x="31454725" y="29978350"/>
            <a:ext cx="10242600" cy="2286000"/>
          </a:xfrm>
          <a:prstGeom prst="rect">
            <a:avLst/>
          </a:prstGeom>
          <a:noFill/>
          <a:ln>
            <a:noFill/>
          </a:ln>
        </p:spPr>
        <p:txBody>
          <a:bodyPr spcFirstLastPara="1" wrap="square" lIns="403075" tIns="201525" rIns="403075" bIns="201525" anchor="t" anchorCtr="0">
            <a:noAutofit/>
          </a:bodyPr>
          <a:lstStyle>
            <a:lvl1pPr marL="0" marR="0" lvl="0" indent="0" algn="r">
              <a:spcBef>
                <a:spcPts val="0"/>
              </a:spcBef>
              <a:spcAft>
                <a:spcPts val="0"/>
              </a:spcAft>
              <a:buNone/>
              <a:defRPr sz="6300"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6300"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6300"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6300"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6300"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6300"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6300"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6300"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6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9"/>
          <p:cNvSpPr txBox="1">
            <a:spLocks noGrp="1"/>
          </p:cNvSpPr>
          <p:nvPr>
            <p:ph type="dt" idx="10"/>
          </p:nvPr>
        </p:nvSpPr>
        <p:spPr>
          <a:xfrm>
            <a:off x="2193925" y="29978350"/>
            <a:ext cx="10242600" cy="2286000"/>
          </a:xfrm>
          <a:prstGeom prst="rect">
            <a:avLst/>
          </a:prstGeom>
          <a:noFill/>
          <a:ln>
            <a:noFill/>
          </a:ln>
        </p:spPr>
        <p:txBody>
          <a:bodyPr spcFirstLastPara="1" wrap="square" lIns="403075" tIns="201525" rIns="403075" bIns="201525" anchor="t" anchorCtr="0">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56" name="Google Shape;56;p9"/>
          <p:cNvSpPr txBox="1">
            <a:spLocks noGrp="1"/>
          </p:cNvSpPr>
          <p:nvPr>
            <p:ph type="ftr" idx="11"/>
          </p:nvPr>
        </p:nvSpPr>
        <p:spPr>
          <a:xfrm>
            <a:off x="14995525" y="29978350"/>
            <a:ext cx="13900200" cy="2286000"/>
          </a:xfrm>
          <a:prstGeom prst="rect">
            <a:avLst/>
          </a:prstGeom>
          <a:noFill/>
          <a:ln>
            <a:noFill/>
          </a:ln>
        </p:spPr>
        <p:txBody>
          <a:bodyPr spcFirstLastPara="1" wrap="square" lIns="403075" tIns="201525" rIns="403075" bIns="201525" anchor="t" anchorCtr="0">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57" name="Google Shape;57;p9"/>
          <p:cNvSpPr txBox="1">
            <a:spLocks noGrp="1"/>
          </p:cNvSpPr>
          <p:nvPr>
            <p:ph type="sldNum" idx="12"/>
          </p:nvPr>
        </p:nvSpPr>
        <p:spPr>
          <a:xfrm>
            <a:off x="31454725" y="29978350"/>
            <a:ext cx="10242600" cy="2286000"/>
          </a:xfrm>
          <a:prstGeom prst="rect">
            <a:avLst/>
          </a:prstGeom>
          <a:noFill/>
          <a:ln>
            <a:noFill/>
          </a:ln>
        </p:spPr>
        <p:txBody>
          <a:bodyPr spcFirstLastPara="1" wrap="square" lIns="403075" tIns="201525" rIns="403075" bIns="201525" anchor="t" anchorCtr="0">
            <a:noAutofit/>
          </a:bodyPr>
          <a:lstStyle>
            <a:lvl1pPr marL="0" marR="0" lvl="0" indent="0" algn="r">
              <a:spcBef>
                <a:spcPts val="0"/>
              </a:spcBef>
              <a:spcAft>
                <a:spcPts val="0"/>
              </a:spcAft>
              <a:buNone/>
              <a:defRPr sz="6300"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6300"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6300"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6300"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6300"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6300"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6300"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6300"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6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2193925" y="1311275"/>
            <a:ext cx="14439900" cy="5577000"/>
          </a:xfrm>
          <a:prstGeom prst="rect">
            <a:avLst/>
          </a:prstGeom>
          <a:noFill/>
          <a:ln>
            <a:noFill/>
          </a:ln>
        </p:spPr>
        <p:txBody>
          <a:bodyPr spcFirstLastPara="1" wrap="square" lIns="403075" tIns="201525" rIns="403075" bIns="201525" anchor="b" anchorCtr="0">
            <a:noAutofit/>
          </a:bodyPr>
          <a:lstStyle>
            <a:lvl1pPr lvl="0" algn="l">
              <a:spcBef>
                <a:spcPts val="0"/>
              </a:spcBef>
              <a:spcAft>
                <a:spcPts val="0"/>
              </a:spcAft>
              <a:buSzPts val="1200"/>
              <a:buNone/>
              <a:defRPr sz="1700" b="1"/>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a:endParaRPr/>
          </a:p>
        </p:txBody>
      </p:sp>
      <p:sp>
        <p:nvSpPr>
          <p:cNvPr id="60" name="Google Shape;60;p10"/>
          <p:cNvSpPr txBox="1">
            <a:spLocks noGrp="1"/>
          </p:cNvSpPr>
          <p:nvPr>
            <p:ph type="body" idx="1"/>
          </p:nvPr>
        </p:nvSpPr>
        <p:spPr>
          <a:xfrm>
            <a:off x="17160875" y="1311275"/>
            <a:ext cx="24536400" cy="28094100"/>
          </a:xfrm>
          <a:prstGeom prst="rect">
            <a:avLst/>
          </a:prstGeom>
          <a:noFill/>
          <a:ln>
            <a:noFill/>
          </a:ln>
        </p:spPr>
        <p:txBody>
          <a:bodyPr spcFirstLastPara="1" wrap="square" lIns="403075" tIns="201525" rIns="403075" bIns="201525" anchor="t" anchorCtr="0">
            <a:noAutofit/>
          </a:bodyPr>
          <a:lstStyle>
            <a:lvl1pPr marL="457200" lvl="0" indent="-400050" algn="l">
              <a:spcBef>
                <a:spcPts val="500"/>
              </a:spcBef>
              <a:spcAft>
                <a:spcPts val="0"/>
              </a:spcAft>
              <a:buClr>
                <a:schemeClr val="dk1"/>
              </a:buClr>
              <a:buSzPts val="2700"/>
              <a:buFont typeface="Arial"/>
              <a:buChar char="•"/>
              <a:defRPr sz="2700"/>
            </a:lvl1pPr>
            <a:lvl2pPr marL="914400" lvl="1" indent="-381000" algn="l">
              <a:spcBef>
                <a:spcPts val="500"/>
              </a:spcBef>
              <a:spcAft>
                <a:spcPts val="0"/>
              </a:spcAft>
              <a:buClr>
                <a:schemeClr val="dk1"/>
              </a:buClr>
              <a:buSzPts val="2400"/>
              <a:buFont typeface="Arial"/>
              <a:buChar char="–"/>
              <a:defRPr sz="2400"/>
            </a:lvl2pPr>
            <a:lvl3pPr marL="1371600" lvl="2" indent="-361950" algn="l">
              <a:spcBef>
                <a:spcPts val="400"/>
              </a:spcBef>
              <a:spcAft>
                <a:spcPts val="0"/>
              </a:spcAft>
              <a:buClr>
                <a:schemeClr val="dk1"/>
              </a:buClr>
              <a:buSzPts val="2100"/>
              <a:buFont typeface="Arial"/>
              <a:buChar char="•"/>
              <a:defRPr sz="2100"/>
            </a:lvl3pPr>
            <a:lvl4pPr marL="1828800" lvl="3" indent="-336550" algn="l">
              <a:spcBef>
                <a:spcPts val="300"/>
              </a:spcBef>
              <a:spcAft>
                <a:spcPts val="0"/>
              </a:spcAft>
              <a:buClr>
                <a:schemeClr val="dk1"/>
              </a:buClr>
              <a:buSzPts val="1700"/>
              <a:buFont typeface="Arial"/>
              <a:buChar char="–"/>
              <a:defRPr sz="1700"/>
            </a:lvl4pPr>
            <a:lvl5pPr marL="2286000" lvl="4" indent="-336550" algn="l">
              <a:spcBef>
                <a:spcPts val="300"/>
              </a:spcBef>
              <a:spcAft>
                <a:spcPts val="0"/>
              </a:spcAft>
              <a:buClr>
                <a:schemeClr val="dk1"/>
              </a:buClr>
              <a:buSzPts val="1700"/>
              <a:buFont typeface="Arial"/>
              <a:buChar char="»"/>
              <a:defRPr sz="1700"/>
            </a:lvl5pPr>
            <a:lvl6pPr marL="2743200" lvl="5" indent="-336550" algn="l">
              <a:spcBef>
                <a:spcPts val="300"/>
              </a:spcBef>
              <a:spcAft>
                <a:spcPts val="0"/>
              </a:spcAft>
              <a:buClr>
                <a:schemeClr val="dk1"/>
              </a:buClr>
              <a:buSzPts val="1700"/>
              <a:buFont typeface="Arial"/>
              <a:buChar char="»"/>
              <a:defRPr sz="1700"/>
            </a:lvl6pPr>
            <a:lvl7pPr marL="3200400" lvl="6" indent="-336550" algn="l">
              <a:spcBef>
                <a:spcPts val="300"/>
              </a:spcBef>
              <a:spcAft>
                <a:spcPts val="0"/>
              </a:spcAft>
              <a:buClr>
                <a:schemeClr val="dk1"/>
              </a:buClr>
              <a:buSzPts val="1700"/>
              <a:buFont typeface="Arial"/>
              <a:buChar char="»"/>
              <a:defRPr sz="1700"/>
            </a:lvl7pPr>
            <a:lvl8pPr marL="3657600" lvl="7" indent="-336550" algn="l">
              <a:spcBef>
                <a:spcPts val="300"/>
              </a:spcBef>
              <a:spcAft>
                <a:spcPts val="0"/>
              </a:spcAft>
              <a:buClr>
                <a:schemeClr val="dk1"/>
              </a:buClr>
              <a:buSzPts val="1700"/>
              <a:buFont typeface="Arial"/>
              <a:buChar char="»"/>
              <a:defRPr sz="1700"/>
            </a:lvl8pPr>
            <a:lvl9pPr marL="4114800" lvl="8" indent="-336550" algn="l">
              <a:spcBef>
                <a:spcPts val="300"/>
              </a:spcBef>
              <a:spcAft>
                <a:spcPts val="0"/>
              </a:spcAft>
              <a:buClr>
                <a:schemeClr val="dk1"/>
              </a:buClr>
              <a:buSzPts val="1700"/>
              <a:buFont typeface="Arial"/>
              <a:buChar char="»"/>
              <a:defRPr sz="1700"/>
            </a:lvl9pPr>
          </a:lstStyle>
          <a:p>
            <a:endParaRPr/>
          </a:p>
        </p:txBody>
      </p:sp>
      <p:sp>
        <p:nvSpPr>
          <p:cNvPr id="61" name="Google Shape;61;p10"/>
          <p:cNvSpPr txBox="1">
            <a:spLocks noGrp="1"/>
          </p:cNvSpPr>
          <p:nvPr>
            <p:ph type="body" idx="2"/>
          </p:nvPr>
        </p:nvSpPr>
        <p:spPr>
          <a:xfrm>
            <a:off x="2193925" y="6888163"/>
            <a:ext cx="14439900" cy="22517100"/>
          </a:xfrm>
          <a:prstGeom prst="rect">
            <a:avLst/>
          </a:prstGeom>
          <a:noFill/>
          <a:ln>
            <a:noFill/>
          </a:ln>
        </p:spPr>
        <p:txBody>
          <a:bodyPr spcFirstLastPara="1" wrap="square" lIns="403075" tIns="201525" rIns="403075" bIns="201525" anchor="t" anchorCtr="0">
            <a:noAutofit/>
          </a:bodyPr>
          <a:lstStyle>
            <a:lvl1pPr marL="457200" lvl="0" indent="-228600" algn="l">
              <a:spcBef>
                <a:spcPts val="200"/>
              </a:spcBef>
              <a:spcAft>
                <a:spcPts val="0"/>
              </a:spcAft>
              <a:buClr>
                <a:schemeClr val="dk1"/>
              </a:buClr>
              <a:buSzPts val="1200"/>
              <a:buFont typeface="Arial"/>
              <a:buNone/>
              <a:defRPr sz="1200"/>
            </a:lvl1pPr>
            <a:lvl2pPr marL="914400" lvl="1" indent="-228600" algn="l">
              <a:spcBef>
                <a:spcPts val="200"/>
              </a:spcBef>
              <a:spcAft>
                <a:spcPts val="0"/>
              </a:spcAft>
              <a:buClr>
                <a:schemeClr val="dk1"/>
              </a:buClr>
              <a:buSzPts val="1000"/>
              <a:buFont typeface="Arial"/>
              <a:buNone/>
              <a:defRPr sz="1000"/>
            </a:lvl2pPr>
            <a:lvl3pPr marL="1371600" lvl="2" indent="-228600" algn="l">
              <a:spcBef>
                <a:spcPts val="200"/>
              </a:spcBef>
              <a:spcAft>
                <a:spcPts val="0"/>
              </a:spcAft>
              <a:buClr>
                <a:schemeClr val="dk1"/>
              </a:buClr>
              <a:buSzPts val="900"/>
              <a:buFont typeface="Arial"/>
              <a:buNone/>
              <a:defRPr sz="900"/>
            </a:lvl3pPr>
            <a:lvl4pPr marL="1828800" lvl="3" indent="-228600" algn="l">
              <a:spcBef>
                <a:spcPts val="200"/>
              </a:spcBef>
              <a:spcAft>
                <a:spcPts val="0"/>
              </a:spcAft>
              <a:buClr>
                <a:schemeClr val="dk1"/>
              </a:buClr>
              <a:buSzPts val="800"/>
              <a:buFont typeface="Arial"/>
              <a:buNone/>
              <a:defRPr sz="800"/>
            </a:lvl4pPr>
            <a:lvl5pPr marL="2286000" lvl="4" indent="-228600" algn="l">
              <a:spcBef>
                <a:spcPts val="200"/>
              </a:spcBef>
              <a:spcAft>
                <a:spcPts val="0"/>
              </a:spcAft>
              <a:buClr>
                <a:schemeClr val="dk1"/>
              </a:buClr>
              <a:buSzPts val="800"/>
              <a:buFont typeface="Arial"/>
              <a:buNone/>
              <a:defRPr sz="800"/>
            </a:lvl5pPr>
            <a:lvl6pPr marL="2743200" lvl="5" indent="-228600" algn="l">
              <a:spcBef>
                <a:spcPts val="200"/>
              </a:spcBef>
              <a:spcAft>
                <a:spcPts val="0"/>
              </a:spcAft>
              <a:buClr>
                <a:schemeClr val="dk1"/>
              </a:buClr>
              <a:buSzPts val="800"/>
              <a:buFont typeface="Arial"/>
              <a:buNone/>
              <a:defRPr sz="800"/>
            </a:lvl6pPr>
            <a:lvl7pPr marL="3200400" lvl="6" indent="-228600" algn="l">
              <a:spcBef>
                <a:spcPts val="200"/>
              </a:spcBef>
              <a:spcAft>
                <a:spcPts val="0"/>
              </a:spcAft>
              <a:buClr>
                <a:schemeClr val="dk1"/>
              </a:buClr>
              <a:buSzPts val="800"/>
              <a:buFont typeface="Arial"/>
              <a:buNone/>
              <a:defRPr sz="800"/>
            </a:lvl7pPr>
            <a:lvl8pPr marL="3657600" lvl="7" indent="-228600" algn="l">
              <a:spcBef>
                <a:spcPts val="200"/>
              </a:spcBef>
              <a:spcAft>
                <a:spcPts val="0"/>
              </a:spcAft>
              <a:buClr>
                <a:schemeClr val="dk1"/>
              </a:buClr>
              <a:buSzPts val="800"/>
              <a:buFont typeface="Arial"/>
              <a:buNone/>
              <a:defRPr sz="800"/>
            </a:lvl8pPr>
            <a:lvl9pPr marL="4114800" lvl="8" indent="-228600" algn="l">
              <a:spcBef>
                <a:spcPts val="200"/>
              </a:spcBef>
              <a:spcAft>
                <a:spcPts val="0"/>
              </a:spcAft>
              <a:buClr>
                <a:schemeClr val="dk1"/>
              </a:buClr>
              <a:buSzPts val="800"/>
              <a:buFont typeface="Arial"/>
              <a:buNone/>
              <a:defRPr sz="800"/>
            </a:lvl9pPr>
          </a:lstStyle>
          <a:p>
            <a:endParaRPr/>
          </a:p>
        </p:txBody>
      </p:sp>
      <p:sp>
        <p:nvSpPr>
          <p:cNvPr id="62" name="Google Shape;62;p10"/>
          <p:cNvSpPr txBox="1">
            <a:spLocks noGrp="1"/>
          </p:cNvSpPr>
          <p:nvPr>
            <p:ph type="dt" idx="10"/>
          </p:nvPr>
        </p:nvSpPr>
        <p:spPr>
          <a:xfrm>
            <a:off x="2193925" y="29978350"/>
            <a:ext cx="10242600" cy="2286000"/>
          </a:xfrm>
          <a:prstGeom prst="rect">
            <a:avLst/>
          </a:prstGeom>
          <a:noFill/>
          <a:ln>
            <a:noFill/>
          </a:ln>
        </p:spPr>
        <p:txBody>
          <a:bodyPr spcFirstLastPara="1" wrap="square" lIns="403075" tIns="201525" rIns="403075" bIns="201525" anchor="t" anchorCtr="0">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63" name="Google Shape;63;p10"/>
          <p:cNvSpPr txBox="1">
            <a:spLocks noGrp="1"/>
          </p:cNvSpPr>
          <p:nvPr>
            <p:ph type="ftr" idx="11"/>
          </p:nvPr>
        </p:nvSpPr>
        <p:spPr>
          <a:xfrm>
            <a:off x="14995525" y="29978350"/>
            <a:ext cx="13900200" cy="2286000"/>
          </a:xfrm>
          <a:prstGeom prst="rect">
            <a:avLst/>
          </a:prstGeom>
          <a:noFill/>
          <a:ln>
            <a:noFill/>
          </a:ln>
        </p:spPr>
        <p:txBody>
          <a:bodyPr spcFirstLastPara="1" wrap="square" lIns="403075" tIns="201525" rIns="403075" bIns="201525" anchor="t" anchorCtr="0">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64" name="Google Shape;64;p10"/>
          <p:cNvSpPr txBox="1">
            <a:spLocks noGrp="1"/>
          </p:cNvSpPr>
          <p:nvPr>
            <p:ph type="sldNum" idx="12"/>
          </p:nvPr>
        </p:nvSpPr>
        <p:spPr>
          <a:xfrm>
            <a:off x="31454725" y="29978350"/>
            <a:ext cx="10242600" cy="2286000"/>
          </a:xfrm>
          <a:prstGeom prst="rect">
            <a:avLst/>
          </a:prstGeom>
          <a:noFill/>
          <a:ln>
            <a:noFill/>
          </a:ln>
        </p:spPr>
        <p:txBody>
          <a:bodyPr spcFirstLastPara="1" wrap="square" lIns="403075" tIns="201525" rIns="403075" bIns="201525" anchor="t" anchorCtr="0">
            <a:noAutofit/>
          </a:bodyPr>
          <a:lstStyle>
            <a:lvl1pPr marL="0" marR="0" lvl="0" indent="0" algn="r">
              <a:spcBef>
                <a:spcPts val="0"/>
              </a:spcBef>
              <a:spcAft>
                <a:spcPts val="0"/>
              </a:spcAft>
              <a:buNone/>
              <a:defRPr sz="6300"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6300"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6300"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6300"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6300"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6300"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6300"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6300"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6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8602663" y="23042563"/>
            <a:ext cx="26335200" cy="2721000"/>
          </a:xfrm>
          <a:prstGeom prst="rect">
            <a:avLst/>
          </a:prstGeom>
          <a:noFill/>
          <a:ln>
            <a:noFill/>
          </a:ln>
        </p:spPr>
        <p:txBody>
          <a:bodyPr spcFirstLastPara="1" wrap="square" lIns="403075" tIns="201525" rIns="403075" bIns="201525" anchor="b" anchorCtr="0">
            <a:noAutofit/>
          </a:bodyPr>
          <a:lstStyle>
            <a:lvl1pPr lvl="0" algn="l">
              <a:spcBef>
                <a:spcPts val="0"/>
              </a:spcBef>
              <a:spcAft>
                <a:spcPts val="0"/>
              </a:spcAft>
              <a:buSzPts val="1200"/>
              <a:buNone/>
              <a:defRPr sz="1700" b="1"/>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a:endParaRPr/>
          </a:p>
        </p:txBody>
      </p:sp>
      <p:sp>
        <p:nvSpPr>
          <p:cNvPr id="67" name="Google Shape;67;p11"/>
          <p:cNvSpPr>
            <a:spLocks noGrp="1"/>
          </p:cNvSpPr>
          <p:nvPr>
            <p:ph type="pic" idx="2"/>
          </p:nvPr>
        </p:nvSpPr>
        <p:spPr>
          <a:xfrm>
            <a:off x="8602663" y="2941638"/>
            <a:ext cx="26335200" cy="19750200"/>
          </a:xfrm>
          <a:prstGeom prst="rect">
            <a:avLst/>
          </a:prstGeom>
          <a:noFill/>
          <a:ln>
            <a:noFill/>
          </a:ln>
        </p:spPr>
        <p:txBody>
          <a:bodyPr spcFirstLastPara="1" wrap="square" lIns="403075" tIns="201525" rIns="403075" bIns="201525" anchor="t" anchorCtr="0">
            <a:noAutofit/>
          </a:bodyPr>
          <a:lstStyle>
            <a:lvl1pPr marR="0" lvl="0" algn="l" rtl="0">
              <a:spcBef>
                <a:spcPts val="500"/>
              </a:spcBef>
              <a:spcAft>
                <a:spcPts val="0"/>
              </a:spcAft>
              <a:buClr>
                <a:schemeClr val="dk1"/>
              </a:buClr>
              <a:buSzPts val="2700"/>
              <a:buFont typeface="Arial"/>
              <a:buNone/>
              <a:defRPr sz="27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3pPr>
            <a:lvl4pPr marR="0" lvl="3" algn="l" rtl="0">
              <a:spcBef>
                <a:spcPts val="3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4pPr>
            <a:lvl5pPr marR="0" lvl="4" algn="l" rtl="0">
              <a:spcBef>
                <a:spcPts val="3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5pPr>
            <a:lvl6pPr marR="0" lvl="5" algn="l" rtl="0">
              <a:spcBef>
                <a:spcPts val="3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6pPr>
            <a:lvl7pPr marR="0" lvl="6" algn="l" rtl="0">
              <a:spcBef>
                <a:spcPts val="3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7pPr>
            <a:lvl8pPr marR="0" lvl="7" algn="l" rtl="0">
              <a:spcBef>
                <a:spcPts val="3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8pPr>
            <a:lvl9pPr marR="0" lvl="8" algn="l" rtl="0">
              <a:spcBef>
                <a:spcPts val="3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9pPr>
          </a:lstStyle>
          <a:p>
            <a:endParaRPr/>
          </a:p>
        </p:txBody>
      </p:sp>
      <p:sp>
        <p:nvSpPr>
          <p:cNvPr id="68" name="Google Shape;68;p11"/>
          <p:cNvSpPr txBox="1">
            <a:spLocks noGrp="1"/>
          </p:cNvSpPr>
          <p:nvPr>
            <p:ph type="body" idx="1"/>
          </p:nvPr>
        </p:nvSpPr>
        <p:spPr>
          <a:xfrm>
            <a:off x="8602663" y="25763538"/>
            <a:ext cx="26335200" cy="3862200"/>
          </a:xfrm>
          <a:prstGeom prst="rect">
            <a:avLst/>
          </a:prstGeom>
          <a:noFill/>
          <a:ln>
            <a:noFill/>
          </a:ln>
        </p:spPr>
        <p:txBody>
          <a:bodyPr spcFirstLastPara="1" wrap="square" lIns="403075" tIns="201525" rIns="403075" bIns="201525" anchor="t" anchorCtr="0">
            <a:noAutofit/>
          </a:bodyPr>
          <a:lstStyle>
            <a:lvl1pPr marL="457200" lvl="0" indent="-228600" algn="l">
              <a:spcBef>
                <a:spcPts val="200"/>
              </a:spcBef>
              <a:spcAft>
                <a:spcPts val="0"/>
              </a:spcAft>
              <a:buClr>
                <a:schemeClr val="dk1"/>
              </a:buClr>
              <a:buSzPts val="1200"/>
              <a:buFont typeface="Arial"/>
              <a:buNone/>
              <a:defRPr sz="1200"/>
            </a:lvl1pPr>
            <a:lvl2pPr marL="914400" lvl="1" indent="-228600" algn="l">
              <a:spcBef>
                <a:spcPts val="200"/>
              </a:spcBef>
              <a:spcAft>
                <a:spcPts val="0"/>
              </a:spcAft>
              <a:buClr>
                <a:schemeClr val="dk1"/>
              </a:buClr>
              <a:buSzPts val="1000"/>
              <a:buFont typeface="Arial"/>
              <a:buNone/>
              <a:defRPr sz="1000"/>
            </a:lvl2pPr>
            <a:lvl3pPr marL="1371600" lvl="2" indent="-228600" algn="l">
              <a:spcBef>
                <a:spcPts val="200"/>
              </a:spcBef>
              <a:spcAft>
                <a:spcPts val="0"/>
              </a:spcAft>
              <a:buClr>
                <a:schemeClr val="dk1"/>
              </a:buClr>
              <a:buSzPts val="900"/>
              <a:buFont typeface="Arial"/>
              <a:buNone/>
              <a:defRPr sz="900"/>
            </a:lvl3pPr>
            <a:lvl4pPr marL="1828800" lvl="3" indent="-228600" algn="l">
              <a:spcBef>
                <a:spcPts val="200"/>
              </a:spcBef>
              <a:spcAft>
                <a:spcPts val="0"/>
              </a:spcAft>
              <a:buClr>
                <a:schemeClr val="dk1"/>
              </a:buClr>
              <a:buSzPts val="800"/>
              <a:buFont typeface="Arial"/>
              <a:buNone/>
              <a:defRPr sz="800"/>
            </a:lvl4pPr>
            <a:lvl5pPr marL="2286000" lvl="4" indent="-228600" algn="l">
              <a:spcBef>
                <a:spcPts val="200"/>
              </a:spcBef>
              <a:spcAft>
                <a:spcPts val="0"/>
              </a:spcAft>
              <a:buClr>
                <a:schemeClr val="dk1"/>
              </a:buClr>
              <a:buSzPts val="800"/>
              <a:buFont typeface="Arial"/>
              <a:buNone/>
              <a:defRPr sz="800"/>
            </a:lvl5pPr>
            <a:lvl6pPr marL="2743200" lvl="5" indent="-228600" algn="l">
              <a:spcBef>
                <a:spcPts val="200"/>
              </a:spcBef>
              <a:spcAft>
                <a:spcPts val="0"/>
              </a:spcAft>
              <a:buClr>
                <a:schemeClr val="dk1"/>
              </a:buClr>
              <a:buSzPts val="800"/>
              <a:buFont typeface="Arial"/>
              <a:buNone/>
              <a:defRPr sz="800"/>
            </a:lvl6pPr>
            <a:lvl7pPr marL="3200400" lvl="6" indent="-228600" algn="l">
              <a:spcBef>
                <a:spcPts val="200"/>
              </a:spcBef>
              <a:spcAft>
                <a:spcPts val="0"/>
              </a:spcAft>
              <a:buClr>
                <a:schemeClr val="dk1"/>
              </a:buClr>
              <a:buSzPts val="800"/>
              <a:buFont typeface="Arial"/>
              <a:buNone/>
              <a:defRPr sz="800"/>
            </a:lvl7pPr>
            <a:lvl8pPr marL="3657600" lvl="7" indent="-228600" algn="l">
              <a:spcBef>
                <a:spcPts val="200"/>
              </a:spcBef>
              <a:spcAft>
                <a:spcPts val="0"/>
              </a:spcAft>
              <a:buClr>
                <a:schemeClr val="dk1"/>
              </a:buClr>
              <a:buSzPts val="800"/>
              <a:buFont typeface="Arial"/>
              <a:buNone/>
              <a:defRPr sz="800"/>
            </a:lvl8pPr>
            <a:lvl9pPr marL="4114800" lvl="8" indent="-228600" algn="l">
              <a:spcBef>
                <a:spcPts val="200"/>
              </a:spcBef>
              <a:spcAft>
                <a:spcPts val="0"/>
              </a:spcAft>
              <a:buClr>
                <a:schemeClr val="dk1"/>
              </a:buClr>
              <a:buSzPts val="800"/>
              <a:buFont typeface="Arial"/>
              <a:buNone/>
              <a:defRPr sz="800"/>
            </a:lvl9pPr>
          </a:lstStyle>
          <a:p>
            <a:endParaRPr/>
          </a:p>
        </p:txBody>
      </p:sp>
      <p:sp>
        <p:nvSpPr>
          <p:cNvPr id="69" name="Google Shape;69;p11"/>
          <p:cNvSpPr txBox="1">
            <a:spLocks noGrp="1"/>
          </p:cNvSpPr>
          <p:nvPr>
            <p:ph type="dt" idx="10"/>
          </p:nvPr>
        </p:nvSpPr>
        <p:spPr>
          <a:xfrm>
            <a:off x="2193925" y="29978350"/>
            <a:ext cx="10242600" cy="2286000"/>
          </a:xfrm>
          <a:prstGeom prst="rect">
            <a:avLst/>
          </a:prstGeom>
          <a:noFill/>
          <a:ln>
            <a:noFill/>
          </a:ln>
        </p:spPr>
        <p:txBody>
          <a:bodyPr spcFirstLastPara="1" wrap="square" lIns="403075" tIns="201525" rIns="403075" bIns="201525" anchor="t" anchorCtr="0">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70" name="Google Shape;70;p11"/>
          <p:cNvSpPr txBox="1">
            <a:spLocks noGrp="1"/>
          </p:cNvSpPr>
          <p:nvPr>
            <p:ph type="ftr" idx="11"/>
          </p:nvPr>
        </p:nvSpPr>
        <p:spPr>
          <a:xfrm>
            <a:off x="14995525" y="29978350"/>
            <a:ext cx="13900200" cy="2286000"/>
          </a:xfrm>
          <a:prstGeom prst="rect">
            <a:avLst/>
          </a:prstGeom>
          <a:noFill/>
          <a:ln>
            <a:noFill/>
          </a:ln>
        </p:spPr>
        <p:txBody>
          <a:bodyPr spcFirstLastPara="1" wrap="square" lIns="403075" tIns="201525" rIns="403075" bIns="201525" anchor="t" anchorCtr="0">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71" name="Google Shape;71;p11"/>
          <p:cNvSpPr txBox="1">
            <a:spLocks noGrp="1"/>
          </p:cNvSpPr>
          <p:nvPr>
            <p:ph type="sldNum" idx="12"/>
          </p:nvPr>
        </p:nvSpPr>
        <p:spPr>
          <a:xfrm>
            <a:off x="31454725" y="29978350"/>
            <a:ext cx="10242600" cy="2286000"/>
          </a:xfrm>
          <a:prstGeom prst="rect">
            <a:avLst/>
          </a:prstGeom>
          <a:noFill/>
          <a:ln>
            <a:noFill/>
          </a:ln>
        </p:spPr>
        <p:txBody>
          <a:bodyPr spcFirstLastPara="1" wrap="square" lIns="403075" tIns="201525" rIns="403075" bIns="201525" anchor="t" anchorCtr="0">
            <a:noAutofit/>
          </a:bodyPr>
          <a:lstStyle>
            <a:lvl1pPr marL="0" marR="0" lvl="0" indent="0" algn="r">
              <a:spcBef>
                <a:spcPts val="0"/>
              </a:spcBef>
              <a:spcAft>
                <a:spcPts val="0"/>
              </a:spcAft>
              <a:buNone/>
              <a:defRPr sz="6300"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6300"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6300"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6300"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6300"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6300"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6300"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6300"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6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2193925" y="1317625"/>
            <a:ext cx="39503400" cy="5486400"/>
          </a:xfrm>
          <a:prstGeom prst="rect">
            <a:avLst/>
          </a:prstGeom>
          <a:noFill/>
          <a:ln>
            <a:noFill/>
          </a:ln>
        </p:spPr>
        <p:txBody>
          <a:bodyPr spcFirstLastPara="1" wrap="square" lIns="403075" tIns="201525" rIns="403075" bIns="201525" anchor="ctr" anchorCtr="0">
            <a:noAutofit/>
          </a:bodyPr>
          <a:lstStyle>
            <a:lvl1pPr lvl="0" algn="ctr">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a:endParaRPr/>
          </a:p>
        </p:txBody>
      </p:sp>
      <p:sp>
        <p:nvSpPr>
          <p:cNvPr id="74" name="Google Shape;74;p12"/>
          <p:cNvSpPr txBox="1">
            <a:spLocks noGrp="1"/>
          </p:cNvSpPr>
          <p:nvPr>
            <p:ph type="body" idx="1"/>
          </p:nvPr>
        </p:nvSpPr>
        <p:spPr>
          <a:xfrm rot="5400000">
            <a:off x="11082275" y="-1208075"/>
            <a:ext cx="21726600" cy="39503400"/>
          </a:xfrm>
          <a:prstGeom prst="rect">
            <a:avLst/>
          </a:prstGeom>
          <a:noFill/>
          <a:ln>
            <a:noFill/>
          </a:ln>
        </p:spPr>
        <p:txBody>
          <a:bodyPr spcFirstLastPara="1" wrap="square" lIns="403075" tIns="201525" rIns="403075" bIns="201525" anchor="t" anchorCtr="0">
            <a:noAutofit/>
          </a:bodyPr>
          <a:lstStyle>
            <a:lvl1pPr marL="457200" lvl="0" indent="-323850" algn="l">
              <a:spcBef>
                <a:spcPts val="300"/>
              </a:spcBef>
              <a:spcAft>
                <a:spcPts val="0"/>
              </a:spcAft>
              <a:buClr>
                <a:schemeClr val="dk1"/>
              </a:buClr>
              <a:buSzPts val="1500"/>
              <a:buChar char="•"/>
              <a:defRPr/>
            </a:lvl1pPr>
            <a:lvl2pPr marL="914400" lvl="1" indent="-323850" algn="l">
              <a:spcBef>
                <a:spcPts val="300"/>
              </a:spcBef>
              <a:spcAft>
                <a:spcPts val="0"/>
              </a:spcAft>
              <a:buClr>
                <a:schemeClr val="dk1"/>
              </a:buClr>
              <a:buSzPts val="1500"/>
              <a:buChar char="–"/>
              <a:defRPr/>
            </a:lvl2pPr>
            <a:lvl3pPr marL="1371600" lvl="2" indent="-323850" algn="l">
              <a:spcBef>
                <a:spcPts val="300"/>
              </a:spcBef>
              <a:spcAft>
                <a:spcPts val="0"/>
              </a:spcAft>
              <a:buClr>
                <a:schemeClr val="dk1"/>
              </a:buClr>
              <a:buSzPts val="1500"/>
              <a:buChar char="•"/>
              <a:defRPr/>
            </a:lvl3pPr>
            <a:lvl4pPr marL="1828800" lvl="3" indent="-323850" algn="l">
              <a:spcBef>
                <a:spcPts val="300"/>
              </a:spcBef>
              <a:spcAft>
                <a:spcPts val="0"/>
              </a:spcAft>
              <a:buClr>
                <a:schemeClr val="dk1"/>
              </a:buClr>
              <a:buSzPts val="1500"/>
              <a:buChar char="–"/>
              <a:defRPr/>
            </a:lvl4pPr>
            <a:lvl5pPr marL="2286000" lvl="4" indent="-323850" algn="l">
              <a:spcBef>
                <a:spcPts val="300"/>
              </a:spcBef>
              <a:spcAft>
                <a:spcPts val="0"/>
              </a:spcAft>
              <a:buClr>
                <a:schemeClr val="dk1"/>
              </a:buClr>
              <a:buSzPts val="1500"/>
              <a:buChar char="»"/>
              <a:defRPr/>
            </a:lvl5pPr>
            <a:lvl6pPr marL="2743200" lvl="5" indent="-323850" algn="l">
              <a:spcBef>
                <a:spcPts val="300"/>
              </a:spcBef>
              <a:spcAft>
                <a:spcPts val="0"/>
              </a:spcAft>
              <a:buClr>
                <a:schemeClr val="dk1"/>
              </a:buClr>
              <a:buSzPts val="1500"/>
              <a:buChar char="»"/>
              <a:defRPr/>
            </a:lvl6pPr>
            <a:lvl7pPr marL="3200400" lvl="6" indent="-323850" algn="l">
              <a:spcBef>
                <a:spcPts val="300"/>
              </a:spcBef>
              <a:spcAft>
                <a:spcPts val="0"/>
              </a:spcAft>
              <a:buClr>
                <a:schemeClr val="dk1"/>
              </a:buClr>
              <a:buSzPts val="1500"/>
              <a:buChar char="»"/>
              <a:defRPr/>
            </a:lvl7pPr>
            <a:lvl8pPr marL="3657600" lvl="7" indent="-323850" algn="l">
              <a:spcBef>
                <a:spcPts val="300"/>
              </a:spcBef>
              <a:spcAft>
                <a:spcPts val="0"/>
              </a:spcAft>
              <a:buClr>
                <a:schemeClr val="dk1"/>
              </a:buClr>
              <a:buSzPts val="1500"/>
              <a:buChar char="»"/>
              <a:defRPr/>
            </a:lvl8pPr>
            <a:lvl9pPr marL="4114800" lvl="8" indent="-323850" algn="l">
              <a:spcBef>
                <a:spcPts val="300"/>
              </a:spcBef>
              <a:spcAft>
                <a:spcPts val="0"/>
              </a:spcAft>
              <a:buClr>
                <a:schemeClr val="dk1"/>
              </a:buClr>
              <a:buSzPts val="1500"/>
              <a:buChar char="»"/>
              <a:defRPr/>
            </a:lvl9pPr>
          </a:lstStyle>
          <a:p>
            <a:endParaRPr/>
          </a:p>
        </p:txBody>
      </p:sp>
      <p:sp>
        <p:nvSpPr>
          <p:cNvPr id="75" name="Google Shape;75;p12"/>
          <p:cNvSpPr txBox="1">
            <a:spLocks noGrp="1"/>
          </p:cNvSpPr>
          <p:nvPr>
            <p:ph type="dt" idx="10"/>
          </p:nvPr>
        </p:nvSpPr>
        <p:spPr>
          <a:xfrm>
            <a:off x="2193925" y="29978350"/>
            <a:ext cx="10242600" cy="2286000"/>
          </a:xfrm>
          <a:prstGeom prst="rect">
            <a:avLst/>
          </a:prstGeom>
          <a:noFill/>
          <a:ln>
            <a:noFill/>
          </a:ln>
        </p:spPr>
        <p:txBody>
          <a:bodyPr spcFirstLastPara="1" wrap="square" lIns="403075" tIns="201525" rIns="403075" bIns="201525" anchor="t" anchorCtr="0">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76" name="Google Shape;76;p12"/>
          <p:cNvSpPr txBox="1">
            <a:spLocks noGrp="1"/>
          </p:cNvSpPr>
          <p:nvPr>
            <p:ph type="ftr" idx="11"/>
          </p:nvPr>
        </p:nvSpPr>
        <p:spPr>
          <a:xfrm>
            <a:off x="14995525" y="29978350"/>
            <a:ext cx="13900200" cy="2286000"/>
          </a:xfrm>
          <a:prstGeom prst="rect">
            <a:avLst/>
          </a:prstGeom>
          <a:noFill/>
          <a:ln>
            <a:noFill/>
          </a:ln>
        </p:spPr>
        <p:txBody>
          <a:bodyPr spcFirstLastPara="1" wrap="square" lIns="403075" tIns="201525" rIns="403075" bIns="201525" anchor="t" anchorCtr="0">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77" name="Google Shape;77;p12"/>
          <p:cNvSpPr txBox="1">
            <a:spLocks noGrp="1"/>
          </p:cNvSpPr>
          <p:nvPr>
            <p:ph type="sldNum" idx="12"/>
          </p:nvPr>
        </p:nvSpPr>
        <p:spPr>
          <a:xfrm>
            <a:off x="31454725" y="29978350"/>
            <a:ext cx="10242600" cy="2286000"/>
          </a:xfrm>
          <a:prstGeom prst="rect">
            <a:avLst/>
          </a:prstGeom>
          <a:noFill/>
          <a:ln>
            <a:noFill/>
          </a:ln>
        </p:spPr>
        <p:txBody>
          <a:bodyPr spcFirstLastPara="1" wrap="square" lIns="403075" tIns="201525" rIns="403075" bIns="201525" anchor="t" anchorCtr="0">
            <a:noAutofit/>
          </a:bodyPr>
          <a:lstStyle>
            <a:lvl1pPr marL="0" marR="0" lvl="0" indent="0" algn="r">
              <a:spcBef>
                <a:spcPts val="0"/>
              </a:spcBef>
              <a:spcAft>
                <a:spcPts val="0"/>
              </a:spcAft>
              <a:buNone/>
              <a:defRPr sz="6300"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6300"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6300"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6300"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6300"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6300"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6300"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6300"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6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2193925" y="1317625"/>
            <a:ext cx="39503400" cy="5486400"/>
          </a:xfrm>
          <a:prstGeom prst="rect">
            <a:avLst/>
          </a:prstGeom>
          <a:noFill/>
          <a:ln>
            <a:noFill/>
          </a:ln>
        </p:spPr>
        <p:txBody>
          <a:bodyPr spcFirstLastPara="1" wrap="square" lIns="403075" tIns="201525" rIns="403075" bIns="201525" anchor="ctr" anchorCtr="0">
            <a:noAutofit/>
          </a:bodyPr>
          <a:lstStyle>
            <a:lvl1pPr marR="0" lvl="0" algn="ctr" rtl="0">
              <a:spcBef>
                <a:spcPts val="0"/>
              </a:spcBef>
              <a:spcAft>
                <a:spcPts val="0"/>
              </a:spcAft>
              <a:buSzPts val="1200"/>
              <a:buNone/>
              <a:defRPr sz="19500" b="0" i="0" u="none" strike="noStrike" cap="none">
                <a:solidFill>
                  <a:schemeClr val="dk2"/>
                </a:solidFill>
                <a:latin typeface="Arial"/>
                <a:ea typeface="Arial"/>
                <a:cs typeface="Arial"/>
                <a:sym typeface="Arial"/>
              </a:defRPr>
            </a:lvl1pPr>
            <a:lvl2pPr marR="0" lvl="1" algn="ctr" rtl="0">
              <a:spcBef>
                <a:spcPts val="0"/>
              </a:spcBef>
              <a:spcAft>
                <a:spcPts val="0"/>
              </a:spcAft>
              <a:buSzPts val="1200"/>
              <a:buNone/>
              <a:defRPr sz="19500" b="0" i="0" u="none" strike="noStrike" cap="none">
                <a:solidFill>
                  <a:schemeClr val="dk2"/>
                </a:solidFill>
                <a:latin typeface="Arial"/>
                <a:ea typeface="Arial"/>
                <a:cs typeface="Arial"/>
                <a:sym typeface="Arial"/>
              </a:defRPr>
            </a:lvl2pPr>
            <a:lvl3pPr marR="0" lvl="2" algn="ctr" rtl="0">
              <a:spcBef>
                <a:spcPts val="0"/>
              </a:spcBef>
              <a:spcAft>
                <a:spcPts val="0"/>
              </a:spcAft>
              <a:buSzPts val="1200"/>
              <a:buNone/>
              <a:defRPr sz="19500" b="0" i="0" u="none" strike="noStrike" cap="none">
                <a:solidFill>
                  <a:schemeClr val="dk2"/>
                </a:solidFill>
                <a:latin typeface="Arial"/>
                <a:ea typeface="Arial"/>
                <a:cs typeface="Arial"/>
                <a:sym typeface="Arial"/>
              </a:defRPr>
            </a:lvl3pPr>
            <a:lvl4pPr marR="0" lvl="3" algn="ctr" rtl="0">
              <a:spcBef>
                <a:spcPts val="0"/>
              </a:spcBef>
              <a:spcAft>
                <a:spcPts val="0"/>
              </a:spcAft>
              <a:buSzPts val="1200"/>
              <a:buNone/>
              <a:defRPr sz="19500" b="0" i="0" u="none" strike="noStrike" cap="none">
                <a:solidFill>
                  <a:schemeClr val="dk2"/>
                </a:solidFill>
                <a:latin typeface="Arial"/>
                <a:ea typeface="Arial"/>
                <a:cs typeface="Arial"/>
                <a:sym typeface="Arial"/>
              </a:defRPr>
            </a:lvl4pPr>
            <a:lvl5pPr marR="0" lvl="4" algn="ctr" rtl="0">
              <a:spcBef>
                <a:spcPts val="0"/>
              </a:spcBef>
              <a:spcAft>
                <a:spcPts val="0"/>
              </a:spcAft>
              <a:buSzPts val="1200"/>
              <a:buNone/>
              <a:defRPr sz="19500" b="0" i="0" u="none" strike="noStrike" cap="none">
                <a:solidFill>
                  <a:schemeClr val="dk2"/>
                </a:solidFill>
                <a:latin typeface="Arial"/>
                <a:ea typeface="Arial"/>
                <a:cs typeface="Arial"/>
                <a:sym typeface="Arial"/>
              </a:defRPr>
            </a:lvl5pPr>
            <a:lvl6pPr marR="0" lvl="5" algn="ctr" rtl="0">
              <a:spcBef>
                <a:spcPts val="0"/>
              </a:spcBef>
              <a:spcAft>
                <a:spcPts val="0"/>
              </a:spcAft>
              <a:buSzPts val="1200"/>
              <a:buNone/>
              <a:defRPr sz="19500" b="0" i="0" u="none" strike="noStrike" cap="none">
                <a:solidFill>
                  <a:schemeClr val="dk2"/>
                </a:solidFill>
                <a:latin typeface="Arial"/>
                <a:ea typeface="Arial"/>
                <a:cs typeface="Arial"/>
                <a:sym typeface="Arial"/>
              </a:defRPr>
            </a:lvl6pPr>
            <a:lvl7pPr marR="0" lvl="6" algn="ctr" rtl="0">
              <a:spcBef>
                <a:spcPts val="0"/>
              </a:spcBef>
              <a:spcAft>
                <a:spcPts val="0"/>
              </a:spcAft>
              <a:buSzPts val="1200"/>
              <a:buNone/>
              <a:defRPr sz="19500" b="0" i="0" u="none" strike="noStrike" cap="none">
                <a:solidFill>
                  <a:schemeClr val="dk2"/>
                </a:solidFill>
                <a:latin typeface="Arial"/>
                <a:ea typeface="Arial"/>
                <a:cs typeface="Arial"/>
                <a:sym typeface="Arial"/>
              </a:defRPr>
            </a:lvl7pPr>
            <a:lvl8pPr marR="0" lvl="7" algn="ctr" rtl="0">
              <a:spcBef>
                <a:spcPts val="0"/>
              </a:spcBef>
              <a:spcAft>
                <a:spcPts val="0"/>
              </a:spcAft>
              <a:buSzPts val="1200"/>
              <a:buNone/>
              <a:defRPr sz="19500" b="0" i="0" u="none" strike="noStrike" cap="none">
                <a:solidFill>
                  <a:schemeClr val="dk2"/>
                </a:solidFill>
                <a:latin typeface="Arial"/>
                <a:ea typeface="Arial"/>
                <a:cs typeface="Arial"/>
                <a:sym typeface="Arial"/>
              </a:defRPr>
            </a:lvl8pPr>
            <a:lvl9pPr marR="0" lvl="8" algn="ctr" rtl="0">
              <a:spcBef>
                <a:spcPts val="0"/>
              </a:spcBef>
              <a:spcAft>
                <a:spcPts val="0"/>
              </a:spcAft>
              <a:buSzPts val="1200"/>
              <a:buNone/>
              <a:defRPr sz="19500" b="0" i="0" u="none" strike="noStrike" cap="none">
                <a:solidFill>
                  <a:schemeClr val="dk2"/>
                </a:solidFill>
                <a:latin typeface="Arial"/>
                <a:ea typeface="Arial"/>
                <a:cs typeface="Arial"/>
                <a:sym typeface="Arial"/>
              </a:defRPr>
            </a:lvl9pPr>
          </a:lstStyle>
          <a:p>
            <a:endParaRPr/>
          </a:p>
        </p:txBody>
      </p:sp>
      <p:sp>
        <p:nvSpPr>
          <p:cNvPr id="7" name="Google Shape;7;p2"/>
          <p:cNvSpPr txBox="1">
            <a:spLocks noGrp="1"/>
          </p:cNvSpPr>
          <p:nvPr>
            <p:ph type="body" idx="1"/>
          </p:nvPr>
        </p:nvSpPr>
        <p:spPr>
          <a:xfrm>
            <a:off x="2193925" y="7680325"/>
            <a:ext cx="39503400" cy="21726600"/>
          </a:xfrm>
          <a:prstGeom prst="rect">
            <a:avLst/>
          </a:prstGeom>
          <a:noFill/>
          <a:ln>
            <a:noFill/>
          </a:ln>
        </p:spPr>
        <p:txBody>
          <a:bodyPr spcFirstLastPara="1" wrap="square" lIns="403075" tIns="201525" rIns="403075" bIns="201525" anchor="t" anchorCtr="0">
            <a:noAutofit/>
          </a:bodyPr>
          <a:lstStyle>
            <a:lvl1pPr marL="457200" marR="0" lvl="0" indent="-1123950" algn="l" rtl="0">
              <a:spcBef>
                <a:spcPts val="2800"/>
              </a:spcBef>
              <a:spcAft>
                <a:spcPts val="0"/>
              </a:spcAft>
              <a:buClr>
                <a:schemeClr val="dk1"/>
              </a:buClr>
              <a:buSzPts val="14100"/>
              <a:buFont typeface="Arial"/>
              <a:buChar char="•"/>
              <a:defRPr sz="14100" b="0" i="0" u="none" strike="noStrike" cap="none">
                <a:solidFill>
                  <a:schemeClr val="dk1"/>
                </a:solidFill>
                <a:latin typeface="Arial"/>
                <a:ea typeface="Arial"/>
                <a:cs typeface="Arial"/>
                <a:sym typeface="Arial"/>
              </a:defRPr>
            </a:lvl1pPr>
            <a:lvl2pPr marL="914400" marR="0" lvl="1" indent="-1009650" algn="l" rtl="0">
              <a:spcBef>
                <a:spcPts val="2500"/>
              </a:spcBef>
              <a:spcAft>
                <a:spcPts val="0"/>
              </a:spcAft>
              <a:buClr>
                <a:schemeClr val="dk1"/>
              </a:buClr>
              <a:buSzPts val="12300"/>
              <a:buFont typeface="Arial"/>
              <a:buChar char="–"/>
              <a:defRPr sz="12300" b="0" i="0" u="none" strike="noStrike" cap="none">
                <a:solidFill>
                  <a:schemeClr val="dk1"/>
                </a:solidFill>
                <a:latin typeface="Arial"/>
                <a:ea typeface="Arial"/>
                <a:cs typeface="Arial"/>
                <a:sym typeface="Arial"/>
              </a:defRPr>
            </a:lvl2pPr>
            <a:lvl3pPr marL="1371600" marR="0" lvl="2" indent="-901700" algn="l" rtl="0">
              <a:spcBef>
                <a:spcPts val="2100"/>
              </a:spcBef>
              <a:spcAft>
                <a:spcPts val="0"/>
              </a:spcAft>
              <a:buClr>
                <a:schemeClr val="dk1"/>
              </a:buClr>
              <a:buSzPts val="10600"/>
              <a:buFont typeface="Arial"/>
              <a:buChar char="•"/>
              <a:defRPr sz="10600" b="0" i="0" u="none" strike="noStrike" cap="none">
                <a:solidFill>
                  <a:schemeClr val="dk1"/>
                </a:solidFill>
                <a:latin typeface="Arial"/>
                <a:ea typeface="Arial"/>
                <a:cs typeface="Arial"/>
                <a:sym typeface="Arial"/>
              </a:defRPr>
            </a:lvl3pPr>
            <a:lvl4pPr marL="1828800" marR="0" lvl="3" indent="-793750" algn="l" rtl="0">
              <a:spcBef>
                <a:spcPts val="1800"/>
              </a:spcBef>
              <a:spcAft>
                <a:spcPts val="0"/>
              </a:spcAft>
              <a:buClr>
                <a:schemeClr val="dk1"/>
              </a:buClr>
              <a:buSzPts val="8900"/>
              <a:buFont typeface="Arial"/>
              <a:buChar char="–"/>
              <a:defRPr sz="8900" b="0" i="0" u="none" strike="noStrike" cap="none">
                <a:solidFill>
                  <a:schemeClr val="dk1"/>
                </a:solidFill>
                <a:latin typeface="Arial"/>
                <a:ea typeface="Arial"/>
                <a:cs typeface="Arial"/>
                <a:sym typeface="Arial"/>
              </a:defRPr>
            </a:lvl4pPr>
            <a:lvl5pPr marL="2286000" marR="0" lvl="4" indent="-793750" algn="l" rtl="0">
              <a:spcBef>
                <a:spcPts val="1800"/>
              </a:spcBef>
              <a:spcAft>
                <a:spcPts val="0"/>
              </a:spcAft>
              <a:buClr>
                <a:schemeClr val="dk1"/>
              </a:buClr>
              <a:buSzPts val="8900"/>
              <a:buFont typeface="Arial"/>
              <a:buChar char="»"/>
              <a:defRPr sz="8900" b="0" i="0" u="none" strike="noStrike" cap="none">
                <a:solidFill>
                  <a:schemeClr val="dk1"/>
                </a:solidFill>
                <a:latin typeface="Arial"/>
                <a:ea typeface="Arial"/>
                <a:cs typeface="Arial"/>
                <a:sym typeface="Arial"/>
              </a:defRPr>
            </a:lvl5pPr>
            <a:lvl6pPr marL="2743200" marR="0" lvl="5" indent="-793750" algn="l" rtl="0">
              <a:spcBef>
                <a:spcPts val="1800"/>
              </a:spcBef>
              <a:spcAft>
                <a:spcPts val="0"/>
              </a:spcAft>
              <a:buClr>
                <a:schemeClr val="dk1"/>
              </a:buClr>
              <a:buSzPts val="8900"/>
              <a:buFont typeface="Arial"/>
              <a:buChar char="»"/>
              <a:defRPr sz="8900" b="0" i="0" u="none" strike="noStrike" cap="none">
                <a:solidFill>
                  <a:schemeClr val="dk1"/>
                </a:solidFill>
                <a:latin typeface="Arial"/>
                <a:ea typeface="Arial"/>
                <a:cs typeface="Arial"/>
                <a:sym typeface="Arial"/>
              </a:defRPr>
            </a:lvl6pPr>
            <a:lvl7pPr marL="3200400" marR="0" lvl="6" indent="-793750" algn="l" rtl="0">
              <a:spcBef>
                <a:spcPts val="1800"/>
              </a:spcBef>
              <a:spcAft>
                <a:spcPts val="0"/>
              </a:spcAft>
              <a:buClr>
                <a:schemeClr val="dk1"/>
              </a:buClr>
              <a:buSzPts val="8900"/>
              <a:buFont typeface="Arial"/>
              <a:buChar char="»"/>
              <a:defRPr sz="8900" b="0" i="0" u="none" strike="noStrike" cap="none">
                <a:solidFill>
                  <a:schemeClr val="dk1"/>
                </a:solidFill>
                <a:latin typeface="Arial"/>
                <a:ea typeface="Arial"/>
                <a:cs typeface="Arial"/>
                <a:sym typeface="Arial"/>
              </a:defRPr>
            </a:lvl7pPr>
            <a:lvl8pPr marL="3657600" marR="0" lvl="7" indent="-793750" algn="l" rtl="0">
              <a:spcBef>
                <a:spcPts val="1800"/>
              </a:spcBef>
              <a:spcAft>
                <a:spcPts val="0"/>
              </a:spcAft>
              <a:buClr>
                <a:schemeClr val="dk1"/>
              </a:buClr>
              <a:buSzPts val="8900"/>
              <a:buFont typeface="Arial"/>
              <a:buChar char="»"/>
              <a:defRPr sz="8900" b="0" i="0" u="none" strike="noStrike" cap="none">
                <a:solidFill>
                  <a:schemeClr val="dk1"/>
                </a:solidFill>
                <a:latin typeface="Arial"/>
                <a:ea typeface="Arial"/>
                <a:cs typeface="Arial"/>
                <a:sym typeface="Arial"/>
              </a:defRPr>
            </a:lvl8pPr>
            <a:lvl9pPr marL="4114800" marR="0" lvl="8" indent="-793750" algn="l" rtl="0">
              <a:spcBef>
                <a:spcPts val="1800"/>
              </a:spcBef>
              <a:spcAft>
                <a:spcPts val="0"/>
              </a:spcAft>
              <a:buClr>
                <a:schemeClr val="dk1"/>
              </a:buClr>
              <a:buSzPts val="8900"/>
              <a:buFont typeface="Arial"/>
              <a:buChar char="»"/>
              <a:defRPr sz="8900" b="0" i="0" u="none" strike="noStrike" cap="none">
                <a:solidFill>
                  <a:schemeClr val="dk1"/>
                </a:solidFill>
                <a:latin typeface="Arial"/>
                <a:ea typeface="Arial"/>
                <a:cs typeface="Arial"/>
                <a:sym typeface="Arial"/>
              </a:defRPr>
            </a:lvl9pPr>
          </a:lstStyle>
          <a:p>
            <a:endParaRPr/>
          </a:p>
        </p:txBody>
      </p:sp>
      <p:sp>
        <p:nvSpPr>
          <p:cNvPr id="8" name="Google Shape;8;p2"/>
          <p:cNvSpPr txBox="1">
            <a:spLocks noGrp="1"/>
          </p:cNvSpPr>
          <p:nvPr>
            <p:ph type="dt" idx="10"/>
          </p:nvPr>
        </p:nvSpPr>
        <p:spPr>
          <a:xfrm>
            <a:off x="2193925" y="29978350"/>
            <a:ext cx="10242600" cy="2286000"/>
          </a:xfrm>
          <a:prstGeom prst="rect">
            <a:avLst/>
          </a:prstGeom>
          <a:noFill/>
          <a:ln>
            <a:noFill/>
          </a:ln>
        </p:spPr>
        <p:txBody>
          <a:bodyPr spcFirstLastPara="1" wrap="square" lIns="403075" tIns="201525" rIns="403075" bIns="201525" anchor="t" anchorCtr="0">
            <a:noAutofit/>
          </a:bodyPr>
          <a:lstStyle>
            <a:lvl1pPr marR="0" lvl="0" algn="l" rtl="0">
              <a:spcBef>
                <a:spcPts val="0"/>
              </a:spcBef>
              <a:spcAft>
                <a:spcPts val="0"/>
              </a:spcAft>
              <a:buSzPts val="1200"/>
              <a:buNone/>
              <a:defRPr sz="6300" b="0" i="0" u="none" strike="noStrike" cap="none">
                <a:solidFill>
                  <a:schemeClr val="dk1"/>
                </a:solidFill>
                <a:latin typeface="Arial"/>
                <a:ea typeface="Arial"/>
                <a:cs typeface="Arial"/>
                <a:sym typeface="Arial"/>
              </a:defRPr>
            </a:lvl1pPr>
            <a:lvl2pPr marR="0" lvl="1" algn="l" rtl="0">
              <a:spcBef>
                <a:spcPts val="0"/>
              </a:spcBef>
              <a:spcAft>
                <a:spcPts val="0"/>
              </a:spcAft>
              <a:buSzPts val="1200"/>
              <a:buNone/>
              <a:defRPr sz="3900" b="0" i="0" u="none" strike="noStrike" cap="none">
                <a:solidFill>
                  <a:schemeClr val="dk1"/>
                </a:solidFill>
                <a:latin typeface="Arial"/>
                <a:ea typeface="Arial"/>
                <a:cs typeface="Arial"/>
                <a:sym typeface="Arial"/>
              </a:defRPr>
            </a:lvl2pPr>
            <a:lvl3pPr marR="0" lvl="2" algn="l" rtl="0">
              <a:spcBef>
                <a:spcPts val="0"/>
              </a:spcBef>
              <a:spcAft>
                <a:spcPts val="0"/>
              </a:spcAft>
              <a:buSzPts val="1200"/>
              <a:buNone/>
              <a:defRPr sz="3900" b="0" i="0" u="none" strike="noStrike" cap="none">
                <a:solidFill>
                  <a:schemeClr val="dk1"/>
                </a:solidFill>
                <a:latin typeface="Arial"/>
                <a:ea typeface="Arial"/>
                <a:cs typeface="Arial"/>
                <a:sym typeface="Arial"/>
              </a:defRPr>
            </a:lvl3pPr>
            <a:lvl4pPr marR="0" lvl="3" algn="l" rtl="0">
              <a:spcBef>
                <a:spcPts val="0"/>
              </a:spcBef>
              <a:spcAft>
                <a:spcPts val="0"/>
              </a:spcAft>
              <a:buSzPts val="1200"/>
              <a:buNone/>
              <a:defRPr sz="3900" b="0" i="0" u="none" strike="noStrike" cap="none">
                <a:solidFill>
                  <a:schemeClr val="dk1"/>
                </a:solidFill>
                <a:latin typeface="Arial"/>
                <a:ea typeface="Arial"/>
                <a:cs typeface="Arial"/>
                <a:sym typeface="Arial"/>
              </a:defRPr>
            </a:lvl4pPr>
            <a:lvl5pPr marR="0" lvl="4" algn="l" rtl="0">
              <a:spcBef>
                <a:spcPts val="0"/>
              </a:spcBef>
              <a:spcAft>
                <a:spcPts val="0"/>
              </a:spcAft>
              <a:buSzPts val="1200"/>
              <a:buNone/>
              <a:defRPr sz="3900" b="0" i="0" u="none" strike="noStrike" cap="none">
                <a:solidFill>
                  <a:schemeClr val="dk1"/>
                </a:solidFill>
                <a:latin typeface="Arial"/>
                <a:ea typeface="Arial"/>
                <a:cs typeface="Arial"/>
                <a:sym typeface="Arial"/>
              </a:defRPr>
            </a:lvl5pPr>
            <a:lvl6pPr marR="0" lvl="5" algn="l" rtl="0">
              <a:spcBef>
                <a:spcPts val="0"/>
              </a:spcBef>
              <a:spcAft>
                <a:spcPts val="0"/>
              </a:spcAft>
              <a:buSzPts val="1200"/>
              <a:buNone/>
              <a:defRPr sz="3900" b="0" i="0" u="none" strike="noStrike" cap="none">
                <a:solidFill>
                  <a:schemeClr val="dk1"/>
                </a:solidFill>
                <a:latin typeface="Arial"/>
                <a:ea typeface="Arial"/>
                <a:cs typeface="Arial"/>
                <a:sym typeface="Arial"/>
              </a:defRPr>
            </a:lvl6pPr>
            <a:lvl7pPr marR="0" lvl="6" algn="l" rtl="0">
              <a:spcBef>
                <a:spcPts val="0"/>
              </a:spcBef>
              <a:spcAft>
                <a:spcPts val="0"/>
              </a:spcAft>
              <a:buSzPts val="1200"/>
              <a:buNone/>
              <a:defRPr sz="3900" b="0" i="0" u="none" strike="noStrike" cap="none">
                <a:solidFill>
                  <a:schemeClr val="dk1"/>
                </a:solidFill>
                <a:latin typeface="Arial"/>
                <a:ea typeface="Arial"/>
                <a:cs typeface="Arial"/>
                <a:sym typeface="Arial"/>
              </a:defRPr>
            </a:lvl7pPr>
            <a:lvl8pPr marR="0" lvl="7" algn="l" rtl="0">
              <a:spcBef>
                <a:spcPts val="0"/>
              </a:spcBef>
              <a:spcAft>
                <a:spcPts val="0"/>
              </a:spcAft>
              <a:buSzPts val="1200"/>
              <a:buNone/>
              <a:defRPr sz="3900" b="0" i="0" u="none" strike="noStrike" cap="none">
                <a:solidFill>
                  <a:schemeClr val="dk1"/>
                </a:solidFill>
                <a:latin typeface="Arial"/>
                <a:ea typeface="Arial"/>
                <a:cs typeface="Arial"/>
                <a:sym typeface="Arial"/>
              </a:defRPr>
            </a:lvl8pPr>
            <a:lvl9pPr marR="0" lvl="8" algn="l" rtl="0">
              <a:spcBef>
                <a:spcPts val="0"/>
              </a:spcBef>
              <a:spcAft>
                <a:spcPts val="0"/>
              </a:spcAft>
              <a:buSzPts val="1200"/>
              <a:buNone/>
              <a:defRPr sz="3900" b="0" i="0" u="none" strike="noStrike" cap="none">
                <a:solidFill>
                  <a:schemeClr val="dk1"/>
                </a:solidFill>
                <a:latin typeface="Arial"/>
                <a:ea typeface="Arial"/>
                <a:cs typeface="Arial"/>
                <a:sym typeface="Arial"/>
              </a:defRPr>
            </a:lvl9pPr>
          </a:lstStyle>
          <a:p>
            <a:endParaRPr/>
          </a:p>
        </p:txBody>
      </p:sp>
      <p:sp>
        <p:nvSpPr>
          <p:cNvPr id="9" name="Google Shape;9;p2"/>
          <p:cNvSpPr txBox="1">
            <a:spLocks noGrp="1"/>
          </p:cNvSpPr>
          <p:nvPr>
            <p:ph type="ftr" idx="11"/>
          </p:nvPr>
        </p:nvSpPr>
        <p:spPr>
          <a:xfrm>
            <a:off x="14995525" y="29978350"/>
            <a:ext cx="13900200" cy="2286000"/>
          </a:xfrm>
          <a:prstGeom prst="rect">
            <a:avLst/>
          </a:prstGeom>
          <a:noFill/>
          <a:ln>
            <a:noFill/>
          </a:ln>
        </p:spPr>
        <p:txBody>
          <a:bodyPr spcFirstLastPara="1" wrap="square" lIns="403075" tIns="201525" rIns="403075" bIns="201525" anchor="t" anchorCtr="0">
            <a:noAutofit/>
          </a:bodyPr>
          <a:lstStyle>
            <a:lvl1pPr marR="0" lvl="0" algn="ctr" rtl="0">
              <a:spcBef>
                <a:spcPts val="0"/>
              </a:spcBef>
              <a:spcAft>
                <a:spcPts val="0"/>
              </a:spcAft>
              <a:buSzPts val="1200"/>
              <a:buNone/>
              <a:defRPr sz="6300" b="0" i="0" u="none" strike="noStrike" cap="none">
                <a:solidFill>
                  <a:schemeClr val="dk1"/>
                </a:solidFill>
                <a:latin typeface="Arial"/>
                <a:ea typeface="Arial"/>
                <a:cs typeface="Arial"/>
                <a:sym typeface="Arial"/>
              </a:defRPr>
            </a:lvl1pPr>
            <a:lvl2pPr marR="0" lvl="1" algn="l" rtl="0">
              <a:spcBef>
                <a:spcPts val="0"/>
              </a:spcBef>
              <a:spcAft>
                <a:spcPts val="0"/>
              </a:spcAft>
              <a:buSzPts val="1200"/>
              <a:buNone/>
              <a:defRPr sz="3900" b="0" i="0" u="none" strike="noStrike" cap="none">
                <a:solidFill>
                  <a:schemeClr val="dk1"/>
                </a:solidFill>
                <a:latin typeface="Arial"/>
                <a:ea typeface="Arial"/>
                <a:cs typeface="Arial"/>
                <a:sym typeface="Arial"/>
              </a:defRPr>
            </a:lvl2pPr>
            <a:lvl3pPr marR="0" lvl="2" algn="l" rtl="0">
              <a:spcBef>
                <a:spcPts val="0"/>
              </a:spcBef>
              <a:spcAft>
                <a:spcPts val="0"/>
              </a:spcAft>
              <a:buSzPts val="1200"/>
              <a:buNone/>
              <a:defRPr sz="3900" b="0" i="0" u="none" strike="noStrike" cap="none">
                <a:solidFill>
                  <a:schemeClr val="dk1"/>
                </a:solidFill>
                <a:latin typeface="Arial"/>
                <a:ea typeface="Arial"/>
                <a:cs typeface="Arial"/>
                <a:sym typeface="Arial"/>
              </a:defRPr>
            </a:lvl3pPr>
            <a:lvl4pPr marR="0" lvl="3" algn="l" rtl="0">
              <a:spcBef>
                <a:spcPts val="0"/>
              </a:spcBef>
              <a:spcAft>
                <a:spcPts val="0"/>
              </a:spcAft>
              <a:buSzPts val="1200"/>
              <a:buNone/>
              <a:defRPr sz="3900" b="0" i="0" u="none" strike="noStrike" cap="none">
                <a:solidFill>
                  <a:schemeClr val="dk1"/>
                </a:solidFill>
                <a:latin typeface="Arial"/>
                <a:ea typeface="Arial"/>
                <a:cs typeface="Arial"/>
                <a:sym typeface="Arial"/>
              </a:defRPr>
            </a:lvl4pPr>
            <a:lvl5pPr marR="0" lvl="4" algn="l" rtl="0">
              <a:spcBef>
                <a:spcPts val="0"/>
              </a:spcBef>
              <a:spcAft>
                <a:spcPts val="0"/>
              </a:spcAft>
              <a:buSzPts val="1200"/>
              <a:buNone/>
              <a:defRPr sz="3900" b="0" i="0" u="none" strike="noStrike" cap="none">
                <a:solidFill>
                  <a:schemeClr val="dk1"/>
                </a:solidFill>
                <a:latin typeface="Arial"/>
                <a:ea typeface="Arial"/>
                <a:cs typeface="Arial"/>
                <a:sym typeface="Arial"/>
              </a:defRPr>
            </a:lvl5pPr>
            <a:lvl6pPr marR="0" lvl="5" algn="l" rtl="0">
              <a:spcBef>
                <a:spcPts val="0"/>
              </a:spcBef>
              <a:spcAft>
                <a:spcPts val="0"/>
              </a:spcAft>
              <a:buSzPts val="1200"/>
              <a:buNone/>
              <a:defRPr sz="3900" b="0" i="0" u="none" strike="noStrike" cap="none">
                <a:solidFill>
                  <a:schemeClr val="dk1"/>
                </a:solidFill>
                <a:latin typeface="Arial"/>
                <a:ea typeface="Arial"/>
                <a:cs typeface="Arial"/>
                <a:sym typeface="Arial"/>
              </a:defRPr>
            </a:lvl6pPr>
            <a:lvl7pPr marR="0" lvl="6" algn="l" rtl="0">
              <a:spcBef>
                <a:spcPts val="0"/>
              </a:spcBef>
              <a:spcAft>
                <a:spcPts val="0"/>
              </a:spcAft>
              <a:buSzPts val="1200"/>
              <a:buNone/>
              <a:defRPr sz="3900" b="0" i="0" u="none" strike="noStrike" cap="none">
                <a:solidFill>
                  <a:schemeClr val="dk1"/>
                </a:solidFill>
                <a:latin typeface="Arial"/>
                <a:ea typeface="Arial"/>
                <a:cs typeface="Arial"/>
                <a:sym typeface="Arial"/>
              </a:defRPr>
            </a:lvl7pPr>
            <a:lvl8pPr marR="0" lvl="7" algn="l" rtl="0">
              <a:spcBef>
                <a:spcPts val="0"/>
              </a:spcBef>
              <a:spcAft>
                <a:spcPts val="0"/>
              </a:spcAft>
              <a:buSzPts val="1200"/>
              <a:buNone/>
              <a:defRPr sz="3900" b="0" i="0" u="none" strike="noStrike" cap="none">
                <a:solidFill>
                  <a:schemeClr val="dk1"/>
                </a:solidFill>
                <a:latin typeface="Arial"/>
                <a:ea typeface="Arial"/>
                <a:cs typeface="Arial"/>
                <a:sym typeface="Arial"/>
              </a:defRPr>
            </a:lvl8pPr>
            <a:lvl9pPr marR="0" lvl="8" algn="l" rtl="0">
              <a:spcBef>
                <a:spcPts val="0"/>
              </a:spcBef>
              <a:spcAft>
                <a:spcPts val="0"/>
              </a:spcAft>
              <a:buSzPts val="1200"/>
              <a:buNone/>
              <a:defRPr sz="3900" b="0" i="0" u="none" strike="noStrike" cap="none">
                <a:solidFill>
                  <a:schemeClr val="dk1"/>
                </a:solidFill>
                <a:latin typeface="Arial"/>
                <a:ea typeface="Arial"/>
                <a:cs typeface="Arial"/>
                <a:sym typeface="Arial"/>
              </a:defRPr>
            </a:lvl9pPr>
          </a:lstStyle>
          <a:p>
            <a:endParaRPr/>
          </a:p>
        </p:txBody>
      </p:sp>
      <p:sp>
        <p:nvSpPr>
          <p:cNvPr id="10" name="Google Shape;10;p2"/>
          <p:cNvSpPr txBox="1">
            <a:spLocks noGrp="1"/>
          </p:cNvSpPr>
          <p:nvPr>
            <p:ph type="sldNum" idx="12"/>
          </p:nvPr>
        </p:nvSpPr>
        <p:spPr>
          <a:xfrm>
            <a:off x="31454725" y="29978350"/>
            <a:ext cx="10242600" cy="2286000"/>
          </a:xfrm>
          <a:prstGeom prst="rect">
            <a:avLst/>
          </a:prstGeom>
          <a:noFill/>
          <a:ln>
            <a:noFill/>
          </a:ln>
        </p:spPr>
        <p:txBody>
          <a:bodyPr spcFirstLastPara="1" wrap="square" lIns="403075" tIns="201525" rIns="403075" bIns="201525" anchor="t" anchorCtr="0">
            <a:noAutofit/>
          </a:bodyPr>
          <a:lstStyle>
            <a:lvl1pPr marL="0" marR="0" lvl="0" indent="0" algn="r" rtl="0">
              <a:spcBef>
                <a:spcPts val="0"/>
              </a:spcBef>
              <a:spcAft>
                <a:spcPts val="0"/>
              </a:spcAft>
              <a:buNone/>
              <a:defRPr sz="63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63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63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63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63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63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63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63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6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1" name="Google Shape;11;p2"/>
          <p:cNvPicPr preferRelativeResize="0"/>
          <p:nvPr/>
        </p:nvPicPr>
        <p:blipFill rotWithShape="1">
          <a:blip r:embed="rId12">
            <a:alphaModFix/>
          </a:blip>
          <a:srcRect/>
          <a:stretch/>
        </p:blipFill>
        <p:spPr>
          <a:xfrm rot="-5400000">
            <a:off x="-9339262" y="20537488"/>
            <a:ext cx="8029575" cy="2457450"/>
          </a:xfrm>
          <a:prstGeom prst="rect">
            <a:avLst/>
          </a:prstGeom>
          <a:noFill/>
          <a:ln>
            <a:noFill/>
          </a:ln>
        </p:spPr>
      </p:pic>
      <p:pic>
        <p:nvPicPr>
          <p:cNvPr id="12" name="Google Shape;12;p2"/>
          <p:cNvPicPr preferRelativeResize="0"/>
          <p:nvPr/>
        </p:nvPicPr>
        <p:blipFill rotWithShape="1">
          <a:blip r:embed="rId12">
            <a:alphaModFix/>
          </a:blip>
          <a:srcRect/>
          <a:stretch/>
        </p:blipFill>
        <p:spPr>
          <a:xfrm rot="5400000">
            <a:off x="45200888" y="14292263"/>
            <a:ext cx="8029575" cy="2457450"/>
          </a:xfrm>
          <a:prstGeom prst="rect">
            <a:avLst/>
          </a:prstGeom>
          <a:noFill/>
          <a:ln>
            <a:noFill/>
          </a:ln>
        </p:spPr>
      </p:pic>
      <p:pic>
        <p:nvPicPr>
          <p:cNvPr id="13" name="Google Shape;13;p2"/>
          <p:cNvPicPr preferRelativeResize="0"/>
          <p:nvPr/>
        </p:nvPicPr>
        <p:blipFill rotWithShape="1">
          <a:blip r:embed="rId13">
            <a:alphaModFix/>
          </a:blip>
          <a:srcRect/>
          <a:stretch/>
        </p:blipFill>
        <p:spPr>
          <a:xfrm>
            <a:off x="6959600" y="33426400"/>
            <a:ext cx="16859250" cy="871538"/>
          </a:xfrm>
          <a:prstGeom prst="rect">
            <a:avLst/>
          </a:prstGeom>
          <a:noFill/>
          <a:ln>
            <a:noFill/>
          </a:ln>
        </p:spPr>
      </p:pic>
      <p:sp>
        <p:nvSpPr>
          <p:cNvPr id="14" name="Google Shape;14;p2"/>
          <p:cNvSpPr/>
          <p:nvPr/>
        </p:nvSpPr>
        <p:spPr>
          <a:xfrm>
            <a:off x="6959600" y="33997900"/>
            <a:ext cx="21945600" cy="1269900"/>
          </a:xfrm>
          <a:prstGeom prst="rect">
            <a:avLst/>
          </a:prstGeom>
          <a:noFill/>
          <a:ln>
            <a:noFill/>
          </a:ln>
        </p:spPr>
        <p:txBody>
          <a:bodyPr spcFirstLastPara="1" wrap="square" lIns="78375" tIns="39175" rIns="78375" bIns="39175" anchor="ctr" anchorCtr="0">
            <a:noAutofit/>
          </a:bodyPr>
          <a:lstStyle/>
          <a:p>
            <a:pPr marL="0" marR="0" lvl="0" indent="0" algn="l" rtl="0">
              <a:spcBef>
                <a:spcPts val="0"/>
              </a:spcBef>
              <a:spcAft>
                <a:spcPts val="0"/>
              </a:spcAft>
              <a:buNone/>
            </a:pPr>
            <a:r>
              <a:rPr lang="en-US" sz="4200" b="0" i="0" u="none" strike="noStrike" cap="none">
                <a:solidFill>
                  <a:srgbClr val="808080"/>
                </a:solidFill>
                <a:latin typeface="Arial"/>
                <a:ea typeface="Arial"/>
                <a:cs typeface="Arial"/>
                <a:sym typeface="Arial"/>
              </a:rPr>
              <a:t>Template ID: debatingdenim  Size: 48x36</a:t>
            </a:r>
            <a:endParaRPr sz="1200"/>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
          <p:cNvSpPr/>
          <p:nvPr/>
        </p:nvSpPr>
        <p:spPr>
          <a:xfrm>
            <a:off x="533400" y="537701"/>
            <a:ext cx="42824700" cy="4809600"/>
          </a:xfrm>
          <a:prstGeom prst="roundRect">
            <a:avLst>
              <a:gd name="adj" fmla="val 16667"/>
            </a:avLst>
          </a:prstGeom>
          <a:solidFill>
            <a:srgbClr val="2A4A70"/>
          </a:solidFill>
          <a:ln>
            <a:noFill/>
          </a:ln>
        </p:spPr>
        <p:txBody>
          <a:bodyPr spcFirstLastPara="1" wrap="square" lIns="176325" tIns="88150" rIns="176325" bIns="88150" anchor="ctr" anchorCtr="0">
            <a:noAutofit/>
          </a:bodyPr>
          <a:lstStyle/>
          <a:p>
            <a:pPr marL="0" marR="0" lvl="0" indent="0" algn="ctr" rtl="0">
              <a:lnSpc>
                <a:spcPct val="90000"/>
              </a:lnSpc>
              <a:spcBef>
                <a:spcPts val="0"/>
              </a:spcBef>
              <a:spcAft>
                <a:spcPts val="0"/>
              </a:spcAft>
              <a:buNone/>
            </a:pPr>
            <a:endParaRPr sz="4200" b="0" i="1" u="none" strike="noStrike" cap="none">
              <a:solidFill>
                <a:schemeClr val="dk1"/>
              </a:solidFill>
              <a:latin typeface="Arial"/>
              <a:ea typeface="Arial"/>
              <a:cs typeface="Arial"/>
              <a:sym typeface="Arial"/>
            </a:endParaRPr>
          </a:p>
        </p:txBody>
      </p:sp>
      <p:sp>
        <p:nvSpPr>
          <p:cNvPr id="89" name="Google Shape;89;p1"/>
          <p:cNvSpPr txBox="1"/>
          <p:nvPr/>
        </p:nvSpPr>
        <p:spPr>
          <a:xfrm>
            <a:off x="3657600" y="1033005"/>
            <a:ext cx="36576000" cy="2937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1500"/>
              </a:spcBef>
              <a:spcAft>
                <a:spcPts val="0"/>
              </a:spcAft>
              <a:buClr>
                <a:schemeClr val="lt1"/>
              </a:buClr>
              <a:buSzPts val="7300"/>
              <a:buFont typeface="Amaranth"/>
              <a:buNone/>
            </a:pPr>
            <a:r>
              <a:rPr lang="en-US" sz="7300">
                <a:solidFill>
                  <a:schemeClr val="lt1"/>
                </a:solidFill>
                <a:latin typeface="Amaranth"/>
                <a:ea typeface="Amaranth"/>
                <a:cs typeface="Amaranth"/>
                <a:sym typeface="Amaranth"/>
              </a:rPr>
              <a:t>Dive Deep into the World of Animal Social Network</a:t>
            </a:r>
            <a:endParaRPr sz="1200"/>
          </a:p>
        </p:txBody>
      </p:sp>
      <p:sp>
        <p:nvSpPr>
          <p:cNvPr id="90" name="Google Shape;90;p1"/>
          <p:cNvSpPr txBox="1"/>
          <p:nvPr/>
        </p:nvSpPr>
        <p:spPr>
          <a:xfrm>
            <a:off x="3657600" y="2768511"/>
            <a:ext cx="36576000" cy="189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4800"/>
              <a:buFont typeface="Arial"/>
              <a:buNone/>
            </a:pPr>
            <a:r>
              <a:rPr lang="en-US" sz="4800">
                <a:solidFill>
                  <a:schemeClr val="lt1"/>
                </a:solidFill>
                <a:latin typeface="Titillium Web"/>
                <a:ea typeface="Titillium Web"/>
                <a:cs typeface="Titillium Web"/>
                <a:sym typeface="Titillium Web"/>
              </a:rPr>
              <a:t>Yeqing Huang, Yudi Wang, Di Gu, and Shuangcheng Yang</a:t>
            </a:r>
            <a:endParaRPr sz="1200"/>
          </a:p>
          <a:p>
            <a:pPr marL="0" lvl="0" indent="0" algn="ctr" rtl="0">
              <a:spcBef>
                <a:spcPts val="1000"/>
              </a:spcBef>
              <a:spcAft>
                <a:spcPts val="0"/>
              </a:spcAft>
              <a:buClr>
                <a:schemeClr val="lt1"/>
              </a:buClr>
              <a:buSzPts val="4800"/>
              <a:buFont typeface="Arial"/>
              <a:buNone/>
            </a:pPr>
            <a:r>
              <a:rPr lang="en-US" sz="4800">
                <a:solidFill>
                  <a:schemeClr val="lt1"/>
                </a:solidFill>
                <a:latin typeface="Titillium Web"/>
                <a:ea typeface="Titillium Web"/>
                <a:cs typeface="Titillium Web"/>
                <a:sym typeface="Titillium Web"/>
              </a:rPr>
              <a:t>Department of Electrical and Computer  Engineering, University of California, San Diego</a:t>
            </a:r>
            <a:endParaRPr sz="1200"/>
          </a:p>
        </p:txBody>
      </p:sp>
      <p:sp>
        <p:nvSpPr>
          <p:cNvPr id="91" name="Google Shape;91;p1"/>
          <p:cNvSpPr txBox="1"/>
          <p:nvPr/>
        </p:nvSpPr>
        <p:spPr>
          <a:xfrm>
            <a:off x="853435" y="7154630"/>
            <a:ext cx="10134900" cy="3810000"/>
          </a:xfrm>
          <a:prstGeom prst="rect">
            <a:avLst/>
          </a:prstGeom>
          <a:noFill/>
          <a:ln>
            <a:noFill/>
          </a:ln>
        </p:spPr>
        <p:txBody>
          <a:bodyPr spcFirstLastPara="1" wrap="square" lIns="78350" tIns="39175" rIns="78350" bIns="39175" anchor="t" anchorCtr="0">
            <a:spAutoFit/>
          </a:bodyPr>
          <a:lstStyle/>
          <a:p>
            <a:pPr marL="0" lvl="0" indent="0" algn="just" rtl="0">
              <a:lnSpc>
                <a:spcPct val="110000"/>
              </a:lnSpc>
              <a:spcBef>
                <a:spcPts val="0"/>
              </a:spcBef>
              <a:spcAft>
                <a:spcPts val="0"/>
              </a:spcAft>
              <a:buNone/>
            </a:pPr>
            <a:r>
              <a:rPr lang="en-US" sz="2400" dirty="0">
                <a:solidFill>
                  <a:schemeClr val="dk1"/>
                </a:solidFill>
                <a:latin typeface="Titillium Web"/>
                <a:ea typeface="Titillium Web"/>
                <a:cs typeface="Titillium Web"/>
                <a:sym typeface="Titillium Web"/>
              </a:rPr>
              <a:t>Social network analysis is an invaluable tool to understand the patterns of animal community. Most animals are social animals, but their ways of interaction are quite different. This project aim to visualize and explore various interaction patterns among different social animal species. We first focus on analyzing specific social animals’ behavior pattern: Asian elephant, dolphin, and Ants. Other typical social networks are also investigated to obtain a more comprehensive view of the problem. After combining the network science as well as animal behavior biology  knowledge, we manage to offer some interesting explanations to those visualization results.</a:t>
            </a:r>
            <a:endParaRPr sz="2400" dirty="0">
              <a:latin typeface="Titillium Web"/>
              <a:ea typeface="Titillium Web"/>
              <a:cs typeface="Titillium Web"/>
              <a:sym typeface="Titillium Web"/>
            </a:endParaRPr>
          </a:p>
        </p:txBody>
      </p:sp>
      <p:sp>
        <p:nvSpPr>
          <p:cNvPr id="92" name="Google Shape;92;p1"/>
          <p:cNvSpPr txBox="1"/>
          <p:nvPr/>
        </p:nvSpPr>
        <p:spPr>
          <a:xfrm>
            <a:off x="32968908" y="17588935"/>
            <a:ext cx="10131552" cy="3307800"/>
          </a:xfrm>
          <a:prstGeom prst="rect">
            <a:avLst/>
          </a:prstGeom>
          <a:noFill/>
          <a:ln>
            <a:noFill/>
          </a:ln>
        </p:spPr>
        <p:txBody>
          <a:bodyPr spcFirstLastPara="1" wrap="square" lIns="78350" tIns="39175" rIns="78350" bIns="39175" anchor="t" anchorCtr="0">
            <a:spAutoFit/>
          </a:bodyPr>
          <a:lstStyle/>
          <a:p>
            <a:pPr marL="393700" marR="0" lvl="0" indent="-355600" algn="just" rtl="0">
              <a:lnSpc>
                <a:spcPct val="110000"/>
              </a:lnSpc>
              <a:spcBef>
                <a:spcPts val="0"/>
              </a:spcBef>
              <a:spcAft>
                <a:spcPts val="0"/>
              </a:spcAft>
              <a:buClr>
                <a:schemeClr val="dk1"/>
              </a:buClr>
              <a:buSzPts val="2400"/>
              <a:buFont typeface="Titillium Web"/>
              <a:buChar char="★"/>
            </a:pPr>
            <a:r>
              <a:rPr lang="en-US" sz="2400" dirty="0">
                <a:solidFill>
                  <a:schemeClr val="dk1"/>
                </a:solidFill>
                <a:latin typeface="Titillium Web"/>
                <a:ea typeface="Titillium Web"/>
                <a:cs typeface="Titillium Web"/>
                <a:sym typeface="Titillium Web"/>
              </a:rPr>
              <a:t>Collecting sexes, age and other information about a population. This could help extend the use of our network science tool to other behavioral study for species. </a:t>
            </a:r>
            <a:endParaRPr sz="2400" dirty="0">
              <a:solidFill>
                <a:schemeClr val="dk1"/>
              </a:solidFill>
              <a:latin typeface="Titillium Web"/>
              <a:ea typeface="Titillium Web"/>
              <a:cs typeface="Titillium Web"/>
              <a:sym typeface="Titillium Web"/>
            </a:endParaRPr>
          </a:p>
          <a:p>
            <a:pPr marL="393700" marR="0" lvl="0" indent="-355600" algn="just" rtl="0">
              <a:lnSpc>
                <a:spcPct val="110000"/>
              </a:lnSpc>
              <a:spcBef>
                <a:spcPts val="0"/>
              </a:spcBef>
              <a:spcAft>
                <a:spcPts val="0"/>
              </a:spcAft>
              <a:buClr>
                <a:schemeClr val="dk1"/>
              </a:buClr>
              <a:buSzPts val="2400"/>
              <a:buFont typeface="Titillium Web"/>
              <a:buChar char="★"/>
            </a:pPr>
            <a:r>
              <a:rPr lang="en-US" sz="2400" dirty="0">
                <a:solidFill>
                  <a:schemeClr val="dk1"/>
                </a:solidFill>
                <a:latin typeface="Titillium Web"/>
                <a:ea typeface="Titillium Web"/>
                <a:cs typeface="Titillium Web"/>
                <a:sym typeface="Titillium Web"/>
              </a:rPr>
              <a:t>Observing over a large time span, since only a long-time observation can lead to a conclusion on certain behavior.</a:t>
            </a:r>
            <a:endParaRPr sz="2400" dirty="0">
              <a:solidFill>
                <a:schemeClr val="dk1"/>
              </a:solidFill>
              <a:latin typeface="Titillium Web"/>
              <a:ea typeface="Titillium Web"/>
              <a:cs typeface="Titillium Web"/>
              <a:sym typeface="Titillium Web"/>
            </a:endParaRPr>
          </a:p>
          <a:p>
            <a:pPr marL="393700" marR="0" lvl="0" indent="-355600" algn="just" rtl="0">
              <a:lnSpc>
                <a:spcPct val="110000"/>
              </a:lnSpc>
              <a:spcBef>
                <a:spcPts val="0"/>
              </a:spcBef>
              <a:spcAft>
                <a:spcPts val="0"/>
              </a:spcAft>
              <a:buClr>
                <a:schemeClr val="dk1"/>
              </a:buClr>
              <a:buSzPts val="2400"/>
              <a:buFont typeface="Titillium Web"/>
              <a:buChar char="★"/>
            </a:pPr>
            <a:r>
              <a:rPr lang="en-US" sz="2400" dirty="0">
                <a:solidFill>
                  <a:schemeClr val="dk1"/>
                </a:solidFill>
                <a:latin typeface="Titillium Web"/>
                <a:ea typeface="Titillium Web"/>
                <a:cs typeface="Titillium Web"/>
                <a:sym typeface="Titillium Web"/>
              </a:rPr>
              <a:t>Base on given dataset, collect animals that belong to a same family but evolve in different environments like African elephant compared to Asian elephant.</a:t>
            </a:r>
            <a:endParaRPr sz="2400" dirty="0">
              <a:solidFill>
                <a:schemeClr val="dk1"/>
              </a:solidFill>
              <a:latin typeface="Titillium Web"/>
              <a:ea typeface="Titillium Web"/>
              <a:cs typeface="Titillium Web"/>
              <a:sym typeface="Titillium Web"/>
            </a:endParaRPr>
          </a:p>
        </p:txBody>
      </p:sp>
      <p:sp>
        <p:nvSpPr>
          <p:cNvPr id="93" name="Google Shape;93;p1"/>
          <p:cNvSpPr txBox="1"/>
          <p:nvPr/>
        </p:nvSpPr>
        <p:spPr>
          <a:xfrm>
            <a:off x="859085" y="12108336"/>
            <a:ext cx="10134900" cy="6579356"/>
          </a:xfrm>
          <a:prstGeom prst="rect">
            <a:avLst/>
          </a:prstGeom>
          <a:noFill/>
          <a:ln>
            <a:noFill/>
          </a:ln>
        </p:spPr>
        <p:txBody>
          <a:bodyPr spcFirstLastPara="1" wrap="square" lIns="78350" tIns="39175" rIns="78350" bIns="39175" anchor="t" anchorCtr="0">
            <a:spAutoFit/>
          </a:bodyPr>
          <a:lstStyle/>
          <a:p>
            <a:pPr marL="0" marR="0" lvl="0" indent="0" algn="just" rtl="0">
              <a:lnSpc>
                <a:spcPct val="110000"/>
              </a:lnSpc>
              <a:spcBef>
                <a:spcPts val="0"/>
              </a:spcBef>
              <a:spcAft>
                <a:spcPts val="0"/>
              </a:spcAft>
              <a:buNone/>
            </a:pPr>
            <a:r>
              <a:rPr lang="en-US" sz="2400" dirty="0">
                <a:solidFill>
                  <a:schemeClr val="dk1"/>
                </a:solidFill>
                <a:latin typeface="Titillium Web"/>
                <a:ea typeface="Titillium Web"/>
                <a:cs typeface="Titillium Web"/>
                <a:sym typeface="Titillium Web"/>
              </a:rPr>
              <a:t>Data analysis based on network science is a core technique for studying real world data. The purpose of this project is to implement network theory with its representation and graph theory elements on the animal social networks. Both theoretical and empirical analysis are performed when exploring the structure and dynamics of such networks. </a:t>
            </a:r>
            <a:endParaRPr sz="2400" dirty="0">
              <a:solidFill>
                <a:schemeClr val="dk1"/>
              </a:solidFill>
              <a:latin typeface="Titillium Web"/>
              <a:ea typeface="Titillium Web"/>
              <a:cs typeface="Titillium Web"/>
              <a:sym typeface="Titillium Web"/>
            </a:endParaRPr>
          </a:p>
          <a:p>
            <a:pPr marL="0" marR="0" lvl="0" indent="0" algn="just" rtl="0">
              <a:lnSpc>
                <a:spcPct val="110000"/>
              </a:lnSpc>
              <a:spcBef>
                <a:spcPts val="0"/>
              </a:spcBef>
              <a:spcAft>
                <a:spcPts val="0"/>
              </a:spcAft>
              <a:buNone/>
            </a:pPr>
            <a:r>
              <a:rPr lang="en-US" sz="2400" dirty="0">
                <a:solidFill>
                  <a:schemeClr val="dk1"/>
                </a:solidFill>
                <a:latin typeface="Titillium Web"/>
                <a:ea typeface="Titillium Web"/>
                <a:cs typeface="Titillium Web"/>
                <a:sym typeface="Titillium Web"/>
              </a:rPr>
              <a:t>For dataset, we adopt the Animal Social Network Repository (ASNR) offered by Nature. This repository offers more than 650 social networks from 47 species, including those of mammal, reptiles, fish, birds, and insects. We mainly explore the data repository by three ways:</a:t>
            </a:r>
            <a:endParaRPr sz="2400" dirty="0">
              <a:solidFill>
                <a:schemeClr val="dk1"/>
              </a:solidFill>
              <a:latin typeface="Titillium Web"/>
              <a:ea typeface="Titillium Web"/>
              <a:cs typeface="Titillium Web"/>
              <a:sym typeface="Titillium Web"/>
            </a:endParaRPr>
          </a:p>
          <a:p>
            <a:pPr marL="393700" marR="0" lvl="0" indent="-355600" algn="just" rtl="0">
              <a:lnSpc>
                <a:spcPct val="110000"/>
              </a:lnSpc>
              <a:spcBef>
                <a:spcPts val="0"/>
              </a:spcBef>
              <a:spcAft>
                <a:spcPts val="0"/>
              </a:spcAft>
              <a:buClr>
                <a:schemeClr val="dk1"/>
              </a:buClr>
              <a:buSzPts val="2400"/>
              <a:buFont typeface="Titillium Web"/>
              <a:buAutoNum type="arabicPeriod"/>
            </a:pPr>
            <a:r>
              <a:rPr lang="en-US" sz="2400" dirty="0">
                <a:solidFill>
                  <a:schemeClr val="dk1"/>
                </a:solidFill>
                <a:latin typeface="Titillium Web"/>
                <a:ea typeface="Titillium Web"/>
                <a:cs typeface="Titillium Web"/>
                <a:sym typeface="Titillium Web"/>
              </a:rPr>
              <a:t>Figure out the network size, calculate and compare the diameter as well as the average shortest path among different species.</a:t>
            </a:r>
            <a:endParaRPr sz="2400" dirty="0">
              <a:solidFill>
                <a:schemeClr val="dk1"/>
              </a:solidFill>
              <a:latin typeface="Titillium Web"/>
              <a:ea typeface="Titillium Web"/>
              <a:cs typeface="Titillium Web"/>
              <a:sym typeface="Titillium Web"/>
            </a:endParaRPr>
          </a:p>
          <a:p>
            <a:pPr marL="393700" marR="0" lvl="0" indent="-355600" algn="just" rtl="0">
              <a:lnSpc>
                <a:spcPct val="110000"/>
              </a:lnSpc>
              <a:spcBef>
                <a:spcPts val="0"/>
              </a:spcBef>
              <a:spcAft>
                <a:spcPts val="0"/>
              </a:spcAft>
              <a:buClr>
                <a:schemeClr val="dk1"/>
              </a:buClr>
              <a:buSzPts val="2400"/>
              <a:buFont typeface="Titillium Web"/>
              <a:buAutoNum type="arabicPeriod"/>
            </a:pPr>
            <a:r>
              <a:rPr lang="en-US" sz="2400" dirty="0">
                <a:solidFill>
                  <a:schemeClr val="dk1"/>
                </a:solidFill>
                <a:latin typeface="Titillium Web"/>
                <a:ea typeface="Titillium Web"/>
                <a:cs typeface="Titillium Web"/>
                <a:sym typeface="Titillium Web"/>
              </a:rPr>
              <a:t>For the most famous social animal like dolphin, ants and Asian elephant, draw histogram and the network pattern, and use the animal social behavior biology to explain those  visualization results.</a:t>
            </a:r>
            <a:endParaRPr sz="2400" dirty="0">
              <a:solidFill>
                <a:schemeClr val="dk1"/>
              </a:solidFill>
              <a:latin typeface="Titillium Web"/>
              <a:ea typeface="Titillium Web"/>
              <a:cs typeface="Titillium Web"/>
              <a:sym typeface="Titillium Web"/>
            </a:endParaRPr>
          </a:p>
          <a:p>
            <a:pPr marL="393700" marR="0" lvl="0" indent="-355600" algn="just" rtl="0">
              <a:lnSpc>
                <a:spcPct val="110000"/>
              </a:lnSpc>
              <a:spcBef>
                <a:spcPts val="0"/>
              </a:spcBef>
              <a:spcAft>
                <a:spcPts val="0"/>
              </a:spcAft>
              <a:buClr>
                <a:schemeClr val="dk1"/>
              </a:buClr>
              <a:buSzPts val="2400"/>
              <a:buFont typeface="Titillium Web"/>
              <a:buAutoNum type="arabicPeriod"/>
            </a:pPr>
            <a:r>
              <a:rPr lang="en-US" sz="2400" dirty="0">
                <a:solidFill>
                  <a:schemeClr val="dk1"/>
                </a:solidFill>
                <a:latin typeface="Titillium Web"/>
                <a:ea typeface="Titillium Web"/>
                <a:cs typeface="Titillium Web"/>
                <a:sym typeface="Titillium Web"/>
              </a:rPr>
              <a:t>Using the community detection algorithm to figure out the relationship between different species and the number of detected communities.</a:t>
            </a:r>
            <a:endParaRPr sz="2400" dirty="0">
              <a:solidFill>
                <a:schemeClr val="dk1"/>
              </a:solidFill>
              <a:latin typeface="Titillium Web"/>
              <a:ea typeface="Titillium Web"/>
              <a:cs typeface="Titillium Web"/>
              <a:sym typeface="Titillium Web"/>
            </a:endParaRPr>
          </a:p>
        </p:txBody>
      </p:sp>
      <p:sp>
        <p:nvSpPr>
          <p:cNvPr id="94" name="Google Shape;94;p1"/>
          <p:cNvSpPr txBox="1"/>
          <p:nvPr/>
        </p:nvSpPr>
        <p:spPr>
          <a:xfrm>
            <a:off x="32964234" y="24087011"/>
            <a:ext cx="10131552" cy="6359400"/>
          </a:xfrm>
          <a:prstGeom prst="rect">
            <a:avLst/>
          </a:prstGeom>
          <a:noFill/>
          <a:ln>
            <a:noFill/>
          </a:ln>
        </p:spPr>
        <p:txBody>
          <a:bodyPr spcFirstLastPara="1" wrap="square" lIns="78350" tIns="39175" rIns="78350" bIns="39175" anchor="t" anchorCtr="0">
            <a:spAutoFit/>
          </a:bodyPr>
          <a:lstStyle/>
          <a:p>
            <a:pPr marL="393700" lvl="0" indent="-323850" algn="just" rtl="0">
              <a:lnSpc>
                <a:spcPct val="115000"/>
              </a:lnSpc>
              <a:spcBef>
                <a:spcPts val="0"/>
              </a:spcBef>
              <a:spcAft>
                <a:spcPts val="0"/>
              </a:spcAft>
              <a:buClr>
                <a:srgbClr val="323031"/>
              </a:buClr>
              <a:buSzPts val="1900"/>
              <a:buFont typeface="Titillium Web"/>
              <a:buChar char="●"/>
            </a:pPr>
            <a:r>
              <a:rPr lang="en-US" sz="1900" dirty="0" err="1">
                <a:solidFill>
                  <a:srgbClr val="323031"/>
                </a:solidFill>
                <a:latin typeface="Titillium Web"/>
                <a:ea typeface="Titillium Web"/>
                <a:cs typeface="Titillium Web"/>
                <a:sym typeface="Titillium Web"/>
              </a:rPr>
              <a:t>Sah</a:t>
            </a:r>
            <a:r>
              <a:rPr lang="en-US" sz="1900" dirty="0">
                <a:solidFill>
                  <a:srgbClr val="323031"/>
                </a:solidFill>
                <a:latin typeface="Titillium Web"/>
                <a:ea typeface="Titillium Web"/>
                <a:cs typeface="Titillium Web"/>
                <a:sym typeface="Titillium Web"/>
              </a:rPr>
              <a:t>, P., Méndez, J.D. &amp; Bansal, S. (2019). A multi-species repository of social networks. Sci Data 6, 44 doi:10.1038/s41597-019-0056-z</a:t>
            </a:r>
            <a:endParaRPr sz="1900" dirty="0">
              <a:solidFill>
                <a:srgbClr val="323031"/>
              </a:solidFill>
              <a:latin typeface="Titillium Web"/>
              <a:ea typeface="Titillium Web"/>
              <a:cs typeface="Titillium Web"/>
              <a:sym typeface="Titillium Web"/>
            </a:endParaRPr>
          </a:p>
          <a:p>
            <a:pPr marL="393700" lvl="0" indent="-323850" algn="just" rtl="0">
              <a:lnSpc>
                <a:spcPct val="115000"/>
              </a:lnSpc>
              <a:spcBef>
                <a:spcPts val="0"/>
              </a:spcBef>
              <a:spcAft>
                <a:spcPts val="0"/>
              </a:spcAft>
              <a:buClr>
                <a:srgbClr val="323031"/>
              </a:buClr>
              <a:buSzPts val="1900"/>
              <a:buFont typeface="Titillium Web"/>
              <a:buChar char="●"/>
            </a:pPr>
            <a:r>
              <a:rPr lang="en-US" sz="1900" dirty="0" err="1">
                <a:solidFill>
                  <a:srgbClr val="323031"/>
                </a:solidFill>
                <a:latin typeface="Titillium Web"/>
                <a:ea typeface="Titillium Web"/>
                <a:cs typeface="Titillium Web"/>
                <a:sym typeface="Titillium Web"/>
              </a:rPr>
              <a:t>Gazda</a:t>
            </a:r>
            <a:r>
              <a:rPr lang="en-US" sz="1900" dirty="0">
                <a:solidFill>
                  <a:srgbClr val="323031"/>
                </a:solidFill>
                <a:latin typeface="Titillium Web"/>
                <a:ea typeface="Titillium Web"/>
                <a:cs typeface="Titillium Web"/>
                <a:sym typeface="Titillium Web"/>
              </a:rPr>
              <a:t>, S., S. </a:t>
            </a:r>
            <a:r>
              <a:rPr lang="en-US" sz="1900" dirty="0" err="1">
                <a:solidFill>
                  <a:srgbClr val="323031"/>
                </a:solidFill>
                <a:latin typeface="Titillium Web"/>
                <a:ea typeface="Titillium Web"/>
                <a:cs typeface="Titillium Web"/>
                <a:sym typeface="Titillium Web"/>
              </a:rPr>
              <a:t>Iyer</a:t>
            </a:r>
            <a:r>
              <a:rPr lang="en-US" sz="1900" dirty="0">
                <a:solidFill>
                  <a:srgbClr val="323031"/>
                </a:solidFill>
                <a:latin typeface="Titillium Web"/>
                <a:ea typeface="Titillium Web"/>
                <a:cs typeface="Titillium Web"/>
                <a:sym typeface="Titillium Web"/>
              </a:rPr>
              <a:t>, T. </a:t>
            </a:r>
            <a:r>
              <a:rPr lang="en-US" sz="1900" dirty="0" err="1">
                <a:solidFill>
                  <a:srgbClr val="323031"/>
                </a:solidFill>
                <a:latin typeface="Titillium Web"/>
                <a:ea typeface="Titillium Web"/>
                <a:cs typeface="Titillium Web"/>
                <a:sym typeface="Titillium Web"/>
              </a:rPr>
              <a:t>Killingback</a:t>
            </a:r>
            <a:r>
              <a:rPr lang="en-US" sz="1900" dirty="0">
                <a:solidFill>
                  <a:srgbClr val="323031"/>
                </a:solidFill>
                <a:latin typeface="Titillium Web"/>
                <a:ea typeface="Titillium Web"/>
                <a:cs typeface="Titillium Web"/>
                <a:sym typeface="Titillium Web"/>
              </a:rPr>
              <a:t>, R. Connor and S. Brault. (2015). The importance of delineating networks by activity type in bottlenose dolphins (Tursiops </a:t>
            </a:r>
            <a:r>
              <a:rPr lang="en-US" sz="1900" dirty="0" err="1">
                <a:solidFill>
                  <a:srgbClr val="323031"/>
                </a:solidFill>
                <a:latin typeface="Titillium Web"/>
                <a:ea typeface="Titillium Web"/>
                <a:cs typeface="Titillium Web"/>
                <a:sym typeface="Titillium Web"/>
              </a:rPr>
              <a:t>truncatus</a:t>
            </a:r>
            <a:r>
              <a:rPr lang="en-US" sz="1900" dirty="0">
                <a:solidFill>
                  <a:srgbClr val="323031"/>
                </a:solidFill>
                <a:latin typeface="Titillium Web"/>
                <a:ea typeface="Titillium Web"/>
                <a:cs typeface="Titillium Web"/>
                <a:sym typeface="Titillium Web"/>
              </a:rPr>
              <a:t>) in Cedar Key, Florida. Royal Society Open Science 2:140263.</a:t>
            </a:r>
            <a:endParaRPr sz="1900" dirty="0">
              <a:solidFill>
                <a:srgbClr val="323031"/>
              </a:solidFill>
              <a:latin typeface="Titillium Web"/>
              <a:ea typeface="Titillium Web"/>
              <a:cs typeface="Titillium Web"/>
              <a:sym typeface="Titillium Web"/>
            </a:endParaRPr>
          </a:p>
          <a:p>
            <a:pPr marL="393700" lvl="0" indent="-323850" algn="just" rtl="0">
              <a:lnSpc>
                <a:spcPct val="115000"/>
              </a:lnSpc>
              <a:spcBef>
                <a:spcPts val="0"/>
              </a:spcBef>
              <a:spcAft>
                <a:spcPts val="0"/>
              </a:spcAft>
              <a:buClr>
                <a:srgbClr val="323031"/>
              </a:buClr>
              <a:buSzPts val="1900"/>
              <a:buFont typeface="Titillium Web"/>
              <a:buChar char="●"/>
            </a:pPr>
            <a:r>
              <a:rPr lang="en-US" sz="1900" dirty="0">
                <a:solidFill>
                  <a:srgbClr val="111111"/>
                </a:solidFill>
                <a:latin typeface="Titillium Web"/>
                <a:ea typeface="Titillium Web"/>
                <a:cs typeface="Titillium Web"/>
                <a:sym typeface="Titillium Web"/>
              </a:rPr>
              <a:t>de Silva, S., Schmid, V., &amp; </a:t>
            </a:r>
            <a:r>
              <a:rPr lang="en-US" sz="1900" dirty="0" err="1">
                <a:solidFill>
                  <a:srgbClr val="111111"/>
                </a:solidFill>
                <a:latin typeface="Titillium Web"/>
                <a:ea typeface="Titillium Web"/>
                <a:cs typeface="Titillium Web"/>
                <a:sym typeface="Titillium Web"/>
              </a:rPr>
              <a:t>Wittemyer</a:t>
            </a:r>
            <a:r>
              <a:rPr lang="en-US" sz="1900" dirty="0">
                <a:solidFill>
                  <a:srgbClr val="111111"/>
                </a:solidFill>
                <a:latin typeface="Titillium Web"/>
                <a:ea typeface="Titillium Web"/>
                <a:cs typeface="Titillium Web"/>
                <a:sym typeface="Titillium Web"/>
              </a:rPr>
              <a:t>, G. (2016). Fission–fusion processes weaken dominance networks of female Asian elephants in a productive habitat. Behavioral Ecology, 28, 243–252.</a:t>
            </a:r>
            <a:endParaRPr sz="1900" dirty="0">
              <a:solidFill>
                <a:srgbClr val="111111"/>
              </a:solidFill>
              <a:latin typeface="Titillium Web"/>
              <a:ea typeface="Titillium Web"/>
              <a:cs typeface="Titillium Web"/>
              <a:sym typeface="Titillium Web"/>
            </a:endParaRPr>
          </a:p>
          <a:p>
            <a:pPr marL="393700" lvl="0" indent="-323850" algn="just" rtl="0">
              <a:lnSpc>
                <a:spcPct val="115000"/>
              </a:lnSpc>
              <a:spcBef>
                <a:spcPts val="0"/>
              </a:spcBef>
              <a:spcAft>
                <a:spcPts val="0"/>
              </a:spcAft>
              <a:buClr>
                <a:srgbClr val="323031"/>
              </a:buClr>
              <a:buSzPts val="1900"/>
              <a:buFont typeface="Titillium Web"/>
              <a:buChar char="●"/>
            </a:pPr>
            <a:r>
              <a:rPr lang="en-US" sz="1900" dirty="0" err="1">
                <a:solidFill>
                  <a:srgbClr val="323031"/>
                </a:solidFill>
                <a:latin typeface="Titillium Web"/>
                <a:ea typeface="Titillium Web"/>
                <a:cs typeface="Titillium Web"/>
                <a:sym typeface="Titillium Web"/>
              </a:rPr>
              <a:t>Mersch</a:t>
            </a:r>
            <a:r>
              <a:rPr lang="en-US" sz="1900" dirty="0">
                <a:solidFill>
                  <a:srgbClr val="323031"/>
                </a:solidFill>
                <a:latin typeface="Titillium Web"/>
                <a:ea typeface="Titillium Web"/>
                <a:cs typeface="Titillium Web"/>
                <a:sym typeface="Titillium Web"/>
              </a:rPr>
              <a:t>, D.P., </a:t>
            </a:r>
            <a:r>
              <a:rPr lang="en-US" sz="1900" dirty="0" err="1">
                <a:solidFill>
                  <a:srgbClr val="323031"/>
                </a:solidFill>
                <a:latin typeface="Titillium Web"/>
                <a:ea typeface="Titillium Web"/>
                <a:cs typeface="Titillium Web"/>
                <a:sym typeface="Titillium Web"/>
              </a:rPr>
              <a:t>Crespi</a:t>
            </a:r>
            <a:r>
              <a:rPr lang="en-US" sz="1900" dirty="0">
                <a:solidFill>
                  <a:srgbClr val="323031"/>
                </a:solidFill>
                <a:latin typeface="Titillium Web"/>
                <a:ea typeface="Titillium Web"/>
                <a:cs typeface="Titillium Web"/>
                <a:sym typeface="Titillium Web"/>
              </a:rPr>
              <a:t>, A. &amp; Keller, L. (2013). Tracking individuals shows spatial fidelity is a key regulator of ant social organization. Science, 340, 1090–1093.</a:t>
            </a:r>
            <a:endParaRPr sz="1900" dirty="0">
              <a:solidFill>
                <a:srgbClr val="323031"/>
              </a:solidFill>
              <a:latin typeface="Titillium Web"/>
              <a:ea typeface="Titillium Web"/>
              <a:cs typeface="Titillium Web"/>
              <a:sym typeface="Titillium Web"/>
            </a:endParaRPr>
          </a:p>
          <a:p>
            <a:pPr marL="393700" lvl="0" indent="-323850" algn="just" rtl="0">
              <a:lnSpc>
                <a:spcPct val="115000"/>
              </a:lnSpc>
              <a:spcBef>
                <a:spcPts val="0"/>
              </a:spcBef>
              <a:spcAft>
                <a:spcPts val="0"/>
              </a:spcAft>
              <a:buClr>
                <a:srgbClr val="323031"/>
              </a:buClr>
              <a:buSzPts val="1900"/>
              <a:buFont typeface="Titillium Web"/>
              <a:buChar char="●"/>
            </a:pPr>
            <a:r>
              <a:rPr lang="en-US" sz="1900" dirty="0">
                <a:solidFill>
                  <a:srgbClr val="111111"/>
                </a:solidFill>
                <a:latin typeface="Titillium Web"/>
                <a:ea typeface="Titillium Web"/>
                <a:cs typeface="Titillium Web"/>
                <a:sym typeface="Titillium Web"/>
              </a:rPr>
              <a:t>Southwick, C., Beg, M., and R. Siddiqi (1965) "Rhesus Monkeys in North India." Primate Behavior: Field Studies of monkeys and apes. DeVore, I. San Francisco: Holt, Rinehart and Winston.</a:t>
            </a:r>
            <a:endParaRPr sz="1900" dirty="0">
              <a:solidFill>
                <a:srgbClr val="111111"/>
              </a:solidFill>
              <a:latin typeface="Titillium Web"/>
              <a:ea typeface="Titillium Web"/>
              <a:cs typeface="Titillium Web"/>
              <a:sym typeface="Titillium Web"/>
            </a:endParaRPr>
          </a:p>
          <a:p>
            <a:pPr marL="393700" lvl="0" indent="-323850" algn="just" rtl="0">
              <a:lnSpc>
                <a:spcPct val="115000"/>
              </a:lnSpc>
              <a:spcBef>
                <a:spcPts val="0"/>
              </a:spcBef>
              <a:spcAft>
                <a:spcPts val="0"/>
              </a:spcAft>
              <a:buClr>
                <a:srgbClr val="111111"/>
              </a:buClr>
              <a:buSzPts val="1900"/>
              <a:buFont typeface="Titillium Web"/>
              <a:buChar char="●"/>
            </a:pPr>
            <a:r>
              <a:rPr lang="en-US" sz="1900" dirty="0">
                <a:solidFill>
                  <a:srgbClr val="111111"/>
                </a:solidFill>
                <a:latin typeface="Titillium Web"/>
                <a:ea typeface="Titillium Web"/>
                <a:cs typeface="Titillium Web"/>
                <a:sym typeface="Titillium Web"/>
              </a:rPr>
              <a:t>Bergman TJ, </a:t>
            </a:r>
            <a:r>
              <a:rPr lang="en-US" sz="1900" dirty="0" err="1">
                <a:solidFill>
                  <a:srgbClr val="111111"/>
                </a:solidFill>
                <a:latin typeface="Titillium Web"/>
                <a:ea typeface="Titillium Web"/>
                <a:cs typeface="Titillium Web"/>
                <a:sym typeface="Titillium Web"/>
              </a:rPr>
              <a:t>Beehner</a:t>
            </a:r>
            <a:r>
              <a:rPr lang="en-US" sz="1900" dirty="0">
                <a:solidFill>
                  <a:srgbClr val="111111"/>
                </a:solidFill>
                <a:latin typeface="Titillium Web"/>
                <a:ea typeface="Titillium Web"/>
                <a:cs typeface="Titillium Web"/>
                <a:sym typeface="Titillium Web"/>
              </a:rPr>
              <a:t> JC, Cheney DL, Seyfarth RM (2003). "Hierarchical classification by rank and kinship in baboons". Science. 302 (November 14): 1234–1236. </a:t>
            </a:r>
            <a:r>
              <a:rPr lang="en-US" sz="1900" dirty="0">
                <a:solidFill>
                  <a:srgbClr val="111111"/>
                </a:solidFill>
                <a:uFill>
                  <a:noFill/>
                </a:uFill>
                <a:latin typeface="Titillium Web"/>
                <a:ea typeface="Titillium Web"/>
                <a:cs typeface="Titillium Web"/>
                <a:sym typeface="Titillium Web"/>
              </a:rPr>
              <a:t>doi</a:t>
            </a:r>
            <a:r>
              <a:rPr lang="en-US" sz="1900" dirty="0">
                <a:solidFill>
                  <a:srgbClr val="111111"/>
                </a:solidFill>
                <a:latin typeface="Titillium Web"/>
                <a:ea typeface="Titillium Web"/>
                <a:cs typeface="Titillium Web"/>
                <a:sym typeface="Titillium Web"/>
              </a:rPr>
              <a:t>:</a:t>
            </a:r>
            <a:r>
              <a:rPr lang="en-US" sz="1900" dirty="0">
                <a:solidFill>
                  <a:srgbClr val="111111"/>
                </a:solidFill>
                <a:uFill>
                  <a:noFill/>
                </a:uFill>
                <a:latin typeface="Titillium Web"/>
                <a:ea typeface="Titillium Web"/>
                <a:cs typeface="Titillium Web"/>
                <a:sym typeface="Titillium Web"/>
              </a:rPr>
              <a:t>10.1126/science.1087513</a:t>
            </a:r>
            <a:r>
              <a:rPr lang="en-US" sz="1900" dirty="0">
                <a:solidFill>
                  <a:srgbClr val="111111"/>
                </a:solidFill>
                <a:latin typeface="Titillium Web"/>
                <a:ea typeface="Titillium Web"/>
                <a:cs typeface="Titillium Web"/>
                <a:sym typeface="Titillium Web"/>
              </a:rPr>
              <a:t>. </a:t>
            </a:r>
            <a:r>
              <a:rPr lang="en-US" sz="1900" dirty="0">
                <a:solidFill>
                  <a:srgbClr val="111111"/>
                </a:solidFill>
                <a:uFill>
                  <a:noFill/>
                </a:uFill>
                <a:latin typeface="Titillium Web"/>
                <a:ea typeface="Titillium Web"/>
                <a:cs typeface="Titillium Web"/>
                <a:sym typeface="Titillium Web"/>
              </a:rPr>
              <a:t>PMID</a:t>
            </a:r>
            <a:r>
              <a:rPr lang="en-US" sz="1900" dirty="0">
                <a:solidFill>
                  <a:srgbClr val="111111"/>
                </a:solidFill>
                <a:latin typeface="Titillium Web"/>
                <a:ea typeface="Titillium Web"/>
                <a:cs typeface="Titillium Web"/>
                <a:sym typeface="Titillium Web"/>
              </a:rPr>
              <a:t> </a:t>
            </a:r>
            <a:r>
              <a:rPr lang="en-US" sz="1900" dirty="0">
                <a:solidFill>
                  <a:srgbClr val="111111"/>
                </a:solidFill>
                <a:uFill>
                  <a:noFill/>
                </a:uFill>
                <a:latin typeface="Titillium Web"/>
                <a:ea typeface="Titillium Web"/>
                <a:cs typeface="Titillium Web"/>
                <a:sym typeface="Titillium Web"/>
              </a:rPr>
              <a:t>14615544</a:t>
            </a:r>
            <a:r>
              <a:rPr lang="en-US" sz="1900" dirty="0">
                <a:solidFill>
                  <a:srgbClr val="111111"/>
                </a:solidFill>
                <a:latin typeface="Titillium Web"/>
                <a:ea typeface="Titillium Web"/>
                <a:cs typeface="Titillium Web"/>
                <a:sym typeface="Titillium Web"/>
              </a:rPr>
              <a:t>.</a:t>
            </a:r>
            <a:endParaRPr sz="1900" dirty="0">
              <a:solidFill>
                <a:srgbClr val="111111"/>
              </a:solidFill>
              <a:latin typeface="Titillium Web"/>
              <a:ea typeface="Titillium Web"/>
              <a:cs typeface="Titillium Web"/>
              <a:sym typeface="Titillium Web"/>
            </a:endParaRPr>
          </a:p>
          <a:p>
            <a:pPr marL="393700" lvl="0" indent="-323850" algn="just" rtl="0">
              <a:lnSpc>
                <a:spcPct val="115000"/>
              </a:lnSpc>
              <a:spcBef>
                <a:spcPts val="0"/>
              </a:spcBef>
              <a:spcAft>
                <a:spcPts val="0"/>
              </a:spcAft>
              <a:buClr>
                <a:srgbClr val="111111"/>
              </a:buClr>
              <a:buSzPts val="1900"/>
              <a:buFont typeface="Titillium Web"/>
              <a:buChar char="●"/>
            </a:pPr>
            <a:r>
              <a:rPr lang="en-US" sz="1900" dirty="0">
                <a:solidFill>
                  <a:srgbClr val="111111"/>
                </a:solidFill>
                <a:latin typeface="Titillium Web"/>
                <a:ea typeface="Titillium Web"/>
                <a:cs typeface="Titillium Web"/>
                <a:sym typeface="Titillium Web"/>
              </a:rPr>
              <a:t>Fenton, M. B. (2001). Bats. Checkmark Books.</a:t>
            </a:r>
            <a:endParaRPr sz="1900" dirty="0">
              <a:solidFill>
                <a:srgbClr val="111111"/>
              </a:solidFill>
              <a:latin typeface="Titillium Web"/>
              <a:ea typeface="Titillium Web"/>
              <a:cs typeface="Titillium Web"/>
              <a:sym typeface="Titillium Web"/>
            </a:endParaRPr>
          </a:p>
          <a:p>
            <a:pPr marL="393700" lvl="0" indent="-323850" algn="just" rtl="0">
              <a:lnSpc>
                <a:spcPct val="115000"/>
              </a:lnSpc>
              <a:spcBef>
                <a:spcPts val="0"/>
              </a:spcBef>
              <a:spcAft>
                <a:spcPts val="0"/>
              </a:spcAft>
              <a:buClr>
                <a:srgbClr val="111111"/>
              </a:buClr>
              <a:buSzPts val="1900"/>
              <a:buFont typeface="Titillium Web"/>
              <a:buChar char="●"/>
            </a:pPr>
            <a:r>
              <a:rPr lang="en-US" sz="1900" dirty="0">
                <a:solidFill>
                  <a:srgbClr val="111111"/>
                </a:solidFill>
                <a:latin typeface="Titillium Web"/>
                <a:ea typeface="Titillium Web"/>
                <a:cs typeface="Titillium Web"/>
                <a:sym typeface="Titillium Web"/>
              </a:rPr>
              <a:t>Jones, G. (2001). "Bats". In MacDonald, D. (ed.). The Encyclopedia of Mammals (2nd ed.). Oxford University Press. pp. 754–775. </a:t>
            </a:r>
            <a:r>
              <a:rPr lang="en-US" sz="1900" dirty="0">
                <a:solidFill>
                  <a:srgbClr val="111111"/>
                </a:solidFill>
                <a:uFill>
                  <a:noFill/>
                </a:uFill>
                <a:latin typeface="Titillium Web"/>
                <a:ea typeface="Titillium Web"/>
                <a:cs typeface="Titillium Web"/>
                <a:sym typeface="Titillium Web"/>
              </a:rPr>
              <a:t>ISBN</a:t>
            </a:r>
            <a:r>
              <a:rPr lang="en-US" sz="1900" dirty="0">
                <a:solidFill>
                  <a:srgbClr val="111111"/>
                </a:solidFill>
                <a:latin typeface="Titillium Web"/>
                <a:ea typeface="Titillium Web"/>
                <a:cs typeface="Titillium Web"/>
                <a:sym typeface="Titillium Web"/>
              </a:rPr>
              <a:t> </a:t>
            </a:r>
            <a:r>
              <a:rPr lang="en-US" sz="1900" dirty="0">
                <a:solidFill>
                  <a:srgbClr val="111111"/>
                </a:solidFill>
                <a:uFill>
                  <a:noFill/>
                </a:uFill>
                <a:latin typeface="Titillium Web"/>
                <a:ea typeface="Titillium Web"/>
                <a:cs typeface="Titillium Web"/>
                <a:sym typeface="Titillium Web"/>
              </a:rPr>
              <a:t>978-0-7607-1969-5</a:t>
            </a:r>
            <a:r>
              <a:rPr lang="en-US" sz="1900" dirty="0">
                <a:solidFill>
                  <a:srgbClr val="111111"/>
                </a:solidFill>
                <a:latin typeface="Titillium Web"/>
                <a:ea typeface="Titillium Web"/>
                <a:cs typeface="Titillium Web"/>
                <a:sym typeface="Titillium Web"/>
              </a:rPr>
              <a:t>.</a:t>
            </a:r>
            <a:endParaRPr sz="1900" dirty="0">
              <a:solidFill>
                <a:srgbClr val="111111"/>
              </a:solidFill>
              <a:latin typeface="Titillium Web"/>
              <a:ea typeface="Titillium Web"/>
              <a:cs typeface="Titillium Web"/>
              <a:sym typeface="Titillium Web"/>
            </a:endParaRPr>
          </a:p>
          <a:p>
            <a:pPr marL="0" marR="0" lvl="0" indent="0" algn="just" rtl="0">
              <a:lnSpc>
                <a:spcPct val="110000"/>
              </a:lnSpc>
              <a:spcBef>
                <a:spcPts val="0"/>
              </a:spcBef>
              <a:spcAft>
                <a:spcPts val="0"/>
              </a:spcAft>
              <a:buNone/>
            </a:pPr>
            <a:endParaRPr sz="1900" dirty="0">
              <a:solidFill>
                <a:srgbClr val="111111"/>
              </a:solidFill>
              <a:latin typeface="Titillium Web"/>
              <a:ea typeface="Titillium Web"/>
              <a:cs typeface="Titillium Web"/>
              <a:sym typeface="Titillium Web"/>
            </a:endParaRPr>
          </a:p>
        </p:txBody>
      </p:sp>
      <p:sp>
        <p:nvSpPr>
          <p:cNvPr id="95" name="Google Shape;95;p1"/>
          <p:cNvSpPr txBox="1"/>
          <p:nvPr/>
        </p:nvSpPr>
        <p:spPr>
          <a:xfrm>
            <a:off x="32968908" y="13139638"/>
            <a:ext cx="10131552" cy="3398400"/>
          </a:xfrm>
          <a:prstGeom prst="rect">
            <a:avLst/>
          </a:prstGeom>
          <a:noFill/>
          <a:ln>
            <a:noFill/>
          </a:ln>
        </p:spPr>
        <p:txBody>
          <a:bodyPr spcFirstLastPara="1" wrap="square" lIns="78350" tIns="39175" rIns="78350" bIns="39175" anchor="t" anchorCtr="0">
            <a:spAutoFit/>
          </a:bodyPr>
          <a:lstStyle/>
          <a:p>
            <a:pPr marL="0" lvl="0" indent="0" algn="just" rtl="0">
              <a:spcBef>
                <a:spcPts val="0"/>
              </a:spcBef>
              <a:spcAft>
                <a:spcPts val="0"/>
              </a:spcAft>
              <a:buSzPts val="900"/>
              <a:buNone/>
            </a:pPr>
            <a:r>
              <a:rPr lang="en-US" sz="2400" dirty="0">
                <a:solidFill>
                  <a:schemeClr val="dk1"/>
                </a:solidFill>
                <a:latin typeface="Titillium Web"/>
                <a:ea typeface="Titillium Web"/>
                <a:cs typeface="Titillium Web"/>
                <a:sym typeface="Titillium Web"/>
              </a:rPr>
              <a:t>For social networks, we have shown that network analysis successfully captures important characteristic social structure and behavior of bottlenose dolphins. Individuals generally maintain a high level of association, and the community structure determined by the social network is expected as their social nature.</a:t>
            </a:r>
            <a:endParaRPr sz="2400" dirty="0">
              <a:solidFill>
                <a:schemeClr val="dk1"/>
              </a:solidFill>
              <a:latin typeface="Titillium Web"/>
              <a:ea typeface="Titillium Web"/>
              <a:cs typeface="Titillium Web"/>
              <a:sym typeface="Titillium Web"/>
            </a:endParaRPr>
          </a:p>
          <a:p>
            <a:pPr marL="0" lvl="0" indent="0" algn="just" rtl="0">
              <a:spcBef>
                <a:spcPts val="0"/>
              </a:spcBef>
              <a:spcAft>
                <a:spcPts val="0"/>
              </a:spcAft>
              <a:buSzPts val="900"/>
              <a:buNone/>
            </a:pPr>
            <a:r>
              <a:rPr lang="en-US" sz="2400" dirty="0">
                <a:solidFill>
                  <a:schemeClr val="dk1"/>
                </a:solidFill>
                <a:latin typeface="Titillium Web"/>
                <a:ea typeface="Titillium Web"/>
                <a:cs typeface="Titillium Web"/>
                <a:sym typeface="Titillium Web"/>
              </a:rPr>
              <a:t>It can be concluded that graph theory and network theory are powerful tools with high potential. Degree distribution, clustering coefficient and community detection are useful to extract the behavior information related to the network.</a:t>
            </a:r>
            <a:endParaRPr sz="2400" dirty="0">
              <a:solidFill>
                <a:schemeClr val="dk1"/>
              </a:solidFill>
              <a:latin typeface="Titillium Web"/>
              <a:ea typeface="Titillium Web"/>
              <a:cs typeface="Titillium Web"/>
              <a:sym typeface="Titillium Web"/>
            </a:endParaRPr>
          </a:p>
        </p:txBody>
      </p:sp>
      <p:grpSp>
        <p:nvGrpSpPr>
          <p:cNvPr id="96" name="Google Shape;96;p1"/>
          <p:cNvGrpSpPr/>
          <p:nvPr/>
        </p:nvGrpSpPr>
        <p:grpSpPr>
          <a:xfrm>
            <a:off x="32968908" y="12208161"/>
            <a:ext cx="3608512" cy="683883"/>
            <a:chOff x="21945600" y="19087283"/>
            <a:chExt cx="3558690" cy="646331"/>
          </a:xfrm>
        </p:grpSpPr>
        <p:sp>
          <p:nvSpPr>
            <p:cNvPr id="97" name="Google Shape;97;p1"/>
            <p:cNvSpPr txBox="1"/>
            <p:nvPr/>
          </p:nvSpPr>
          <p:spPr>
            <a:xfrm>
              <a:off x="22402800" y="19087283"/>
              <a:ext cx="3101490" cy="646331"/>
            </a:xfrm>
            <a:prstGeom prst="rect">
              <a:avLst/>
            </a:prstGeom>
            <a:solidFill>
              <a:schemeClr val="lt1"/>
            </a:solidFill>
            <a:ln>
              <a:noFill/>
            </a:ln>
          </p:spPr>
          <p:txBody>
            <a:bodyPr spcFirstLastPara="1" wrap="square" lIns="235125" tIns="39175" rIns="235125" bIns="39175" anchor="t" anchorCtr="0">
              <a:spAutoFit/>
            </a:bodyPr>
            <a:lstStyle/>
            <a:p>
              <a:pPr marL="0" marR="0" lvl="0" indent="0" algn="l" rtl="0">
                <a:spcBef>
                  <a:spcPts val="0"/>
                </a:spcBef>
                <a:spcAft>
                  <a:spcPts val="0"/>
                </a:spcAft>
                <a:buNone/>
              </a:pPr>
              <a:r>
                <a:rPr lang="en-US" sz="3600" b="0" i="0" u="none" strike="noStrike" cap="none">
                  <a:solidFill>
                    <a:srgbClr val="3D85C6"/>
                  </a:solidFill>
                  <a:latin typeface="Amaranth"/>
                  <a:ea typeface="Amaranth"/>
                  <a:cs typeface="Amaranth"/>
                  <a:sym typeface="Amaranth"/>
                </a:rPr>
                <a:t>C</a:t>
              </a:r>
              <a:r>
                <a:rPr lang="en-US" sz="3600">
                  <a:solidFill>
                    <a:srgbClr val="3D85C6"/>
                  </a:solidFill>
                  <a:latin typeface="Amaranth"/>
                  <a:ea typeface="Amaranth"/>
                  <a:cs typeface="Amaranth"/>
                  <a:sym typeface="Amaranth"/>
                </a:rPr>
                <a:t>onclusion</a:t>
              </a:r>
              <a:endParaRPr sz="3600">
                <a:solidFill>
                  <a:srgbClr val="3D85C6"/>
                </a:solidFill>
              </a:endParaRPr>
            </a:p>
          </p:txBody>
        </p:sp>
        <p:sp>
          <p:nvSpPr>
            <p:cNvPr id="98" name="Google Shape;98;p1"/>
            <p:cNvSpPr/>
            <p:nvPr/>
          </p:nvSpPr>
          <p:spPr>
            <a:xfrm>
              <a:off x="21945600" y="19087283"/>
              <a:ext cx="457200" cy="646331"/>
            </a:xfrm>
            <a:prstGeom prst="rect">
              <a:avLst/>
            </a:prstGeom>
            <a:solidFill>
              <a:srgbClr val="3D85C6"/>
            </a:solidFill>
            <a:ln>
              <a:noFill/>
            </a:ln>
          </p:spPr>
          <p:txBody>
            <a:bodyPr spcFirstLastPara="1" wrap="square" lIns="78375" tIns="39175" rIns="78375" bIns="39175" anchor="t" anchorCtr="0">
              <a:noAutofit/>
            </a:bodyPr>
            <a:lstStyle/>
            <a:p>
              <a:pPr marL="0" marR="0" lvl="0" indent="0" algn="l" rtl="0">
                <a:lnSpc>
                  <a:spcPct val="100000"/>
                </a:lnSpc>
                <a:spcBef>
                  <a:spcPts val="0"/>
                </a:spcBef>
                <a:spcAft>
                  <a:spcPts val="0"/>
                </a:spcAft>
                <a:buClr>
                  <a:schemeClr val="dk1"/>
                </a:buClr>
                <a:buSzPts val="3900"/>
                <a:buFont typeface="Arial"/>
                <a:buNone/>
              </a:pPr>
              <a:endParaRPr sz="3900" b="0" i="0" u="none" strike="noStrike" cap="none">
                <a:solidFill>
                  <a:schemeClr val="dk1"/>
                </a:solidFill>
                <a:latin typeface="Arial"/>
                <a:ea typeface="Arial"/>
                <a:cs typeface="Arial"/>
                <a:sym typeface="Arial"/>
              </a:endParaRPr>
            </a:p>
          </p:txBody>
        </p:sp>
      </p:grpSp>
      <p:grpSp>
        <p:nvGrpSpPr>
          <p:cNvPr id="99" name="Google Shape;99;p1"/>
          <p:cNvGrpSpPr/>
          <p:nvPr/>
        </p:nvGrpSpPr>
        <p:grpSpPr>
          <a:xfrm>
            <a:off x="32964234" y="23075223"/>
            <a:ext cx="5431447" cy="648259"/>
            <a:chOff x="32576216" y="24123258"/>
            <a:chExt cx="5431447" cy="648259"/>
          </a:xfrm>
        </p:grpSpPr>
        <p:sp>
          <p:nvSpPr>
            <p:cNvPr id="100" name="Google Shape;100;p1"/>
            <p:cNvSpPr txBox="1"/>
            <p:nvPr/>
          </p:nvSpPr>
          <p:spPr>
            <a:xfrm>
              <a:off x="33033416" y="24123258"/>
              <a:ext cx="4974247" cy="646331"/>
            </a:xfrm>
            <a:prstGeom prst="rect">
              <a:avLst/>
            </a:prstGeom>
            <a:solidFill>
              <a:schemeClr val="lt1"/>
            </a:solidFill>
            <a:ln>
              <a:noFill/>
            </a:ln>
          </p:spPr>
          <p:txBody>
            <a:bodyPr spcFirstLastPara="1" wrap="square" lIns="235125" tIns="39175" rIns="235125" bIns="39175" anchor="t" anchorCtr="0">
              <a:spAutoFit/>
            </a:bodyPr>
            <a:lstStyle/>
            <a:p>
              <a:pPr marL="0" marR="0" lvl="0" indent="0" algn="l" rtl="0">
                <a:spcBef>
                  <a:spcPts val="0"/>
                </a:spcBef>
                <a:spcAft>
                  <a:spcPts val="0"/>
                </a:spcAft>
                <a:buNone/>
              </a:pPr>
              <a:r>
                <a:rPr lang="en-US" sz="3600" dirty="0">
                  <a:solidFill>
                    <a:srgbClr val="7F7F7F"/>
                  </a:solidFill>
                  <a:latin typeface="Amaranth"/>
                  <a:ea typeface="Amaranth"/>
                  <a:cs typeface="Amaranth"/>
                  <a:sym typeface="Amaranth"/>
                </a:rPr>
                <a:t>References</a:t>
              </a:r>
              <a:endParaRPr sz="3600" dirty="0"/>
            </a:p>
          </p:txBody>
        </p:sp>
        <p:sp>
          <p:nvSpPr>
            <p:cNvPr id="101" name="Google Shape;101;p1"/>
            <p:cNvSpPr/>
            <p:nvPr/>
          </p:nvSpPr>
          <p:spPr>
            <a:xfrm>
              <a:off x="32576216" y="24125186"/>
              <a:ext cx="457200" cy="646331"/>
            </a:xfrm>
            <a:prstGeom prst="rect">
              <a:avLst/>
            </a:prstGeom>
            <a:solidFill>
              <a:srgbClr val="7F7F7F"/>
            </a:solidFill>
            <a:ln>
              <a:noFill/>
            </a:ln>
          </p:spPr>
          <p:txBody>
            <a:bodyPr spcFirstLastPara="1" wrap="square" lIns="78375" tIns="39175" rIns="78375" bIns="39175" anchor="t" anchorCtr="0">
              <a:noAutofit/>
            </a:bodyPr>
            <a:lstStyle/>
            <a:p>
              <a:pPr marL="0" marR="0" lvl="0" indent="0" algn="l" rtl="0">
                <a:lnSpc>
                  <a:spcPct val="100000"/>
                </a:lnSpc>
                <a:spcBef>
                  <a:spcPts val="0"/>
                </a:spcBef>
                <a:spcAft>
                  <a:spcPts val="0"/>
                </a:spcAft>
                <a:buClr>
                  <a:schemeClr val="dk1"/>
                </a:buClr>
                <a:buSzPts val="3900"/>
                <a:buFont typeface="Arial"/>
                <a:buNone/>
              </a:pPr>
              <a:endParaRPr sz="3900" b="0" i="0" u="none" strike="noStrike" cap="none">
                <a:solidFill>
                  <a:schemeClr val="dk1"/>
                </a:solidFill>
                <a:latin typeface="Arial"/>
                <a:ea typeface="Arial"/>
                <a:cs typeface="Arial"/>
                <a:sym typeface="Arial"/>
              </a:endParaRPr>
            </a:p>
          </p:txBody>
        </p:sp>
      </p:grpSp>
      <p:grpSp>
        <p:nvGrpSpPr>
          <p:cNvPr id="102" name="Google Shape;102;p1"/>
          <p:cNvGrpSpPr/>
          <p:nvPr/>
        </p:nvGrpSpPr>
        <p:grpSpPr>
          <a:xfrm>
            <a:off x="853440" y="6207726"/>
            <a:ext cx="3025574" cy="646332"/>
            <a:chOff x="619432" y="7936247"/>
            <a:chExt cx="3025574" cy="646332"/>
          </a:xfrm>
        </p:grpSpPr>
        <p:sp>
          <p:nvSpPr>
            <p:cNvPr id="103" name="Google Shape;103;p1"/>
            <p:cNvSpPr txBox="1"/>
            <p:nvPr/>
          </p:nvSpPr>
          <p:spPr>
            <a:xfrm>
              <a:off x="1066800" y="7936248"/>
              <a:ext cx="2578206" cy="646331"/>
            </a:xfrm>
            <a:prstGeom prst="rect">
              <a:avLst/>
            </a:prstGeom>
            <a:solidFill>
              <a:schemeClr val="lt1"/>
            </a:solidFill>
            <a:ln>
              <a:noFill/>
            </a:ln>
          </p:spPr>
          <p:txBody>
            <a:bodyPr spcFirstLastPara="1" wrap="square" lIns="235125" tIns="39175" rIns="235125" bIns="39175" anchor="t" anchorCtr="0">
              <a:spAutoFit/>
            </a:bodyPr>
            <a:lstStyle/>
            <a:p>
              <a:pPr marL="0" marR="0" lvl="0" indent="0" algn="l" rtl="0">
                <a:spcBef>
                  <a:spcPts val="0"/>
                </a:spcBef>
                <a:spcAft>
                  <a:spcPts val="0"/>
                </a:spcAft>
                <a:buNone/>
              </a:pPr>
              <a:r>
                <a:rPr lang="en-US" sz="3600" b="0" i="0" u="none" strike="noStrike" cap="none" dirty="0">
                  <a:solidFill>
                    <a:schemeClr val="dk2"/>
                  </a:solidFill>
                  <a:latin typeface="Amaranth"/>
                  <a:ea typeface="Amaranth"/>
                  <a:cs typeface="Amaranth"/>
                  <a:sym typeface="Amaranth"/>
                </a:rPr>
                <a:t>A</a:t>
              </a:r>
              <a:r>
                <a:rPr lang="en-US" sz="3600" dirty="0">
                  <a:solidFill>
                    <a:schemeClr val="dk2"/>
                  </a:solidFill>
                  <a:latin typeface="Amaranth"/>
                  <a:ea typeface="Amaranth"/>
                  <a:cs typeface="Amaranth"/>
                  <a:sym typeface="Amaranth"/>
                </a:rPr>
                <a:t>bstract</a:t>
              </a:r>
              <a:endParaRPr sz="3600" dirty="0">
                <a:solidFill>
                  <a:schemeClr val="dk2"/>
                </a:solidFill>
              </a:endParaRPr>
            </a:p>
          </p:txBody>
        </p:sp>
        <p:sp>
          <p:nvSpPr>
            <p:cNvPr id="104" name="Google Shape;104;p1"/>
            <p:cNvSpPr/>
            <p:nvPr/>
          </p:nvSpPr>
          <p:spPr>
            <a:xfrm>
              <a:off x="619432" y="7936247"/>
              <a:ext cx="457200" cy="646331"/>
            </a:xfrm>
            <a:prstGeom prst="rect">
              <a:avLst/>
            </a:prstGeom>
            <a:solidFill>
              <a:schemeClr val="dk2"/>
            </a:solidFill>
            <a:ln>
              <a:noFill/>
            </a:ln>
          </p:spPr>
          <p:txBody>
            <a:bodyPr spcFirstLastPara="1" wrap="square" lIns="78375" tIns="39175" rIns="78375" bIns="39175" anchor="t" anchorCtr="0">
              <a:noAutofit/>
            </a:bodyPr>
            <a:lstStyle/>
            <a:p>
              <a:pPr marL="0" marR="0" lvl="0" indent="0" algn="l" rtl="0">
                <a:lnSpc>
                  <a:spcPct val="100000"/>
                </a:lnSpc>
                <a:spcBef>
                  <a:spcPts val="0"/>
                </a:spcBef>
                <a:spcAft>
                  <a:spcPts val="0"/>
                </a:spcAft>
                <a:buClr>
                  <a:schemeClr val="dk1"/>
                </a:buClr>
                <a:buSzPts val="3900"/>
                <a:buFont typeface="Arial"/>
                <a:buNone/>
              </a:pPr>
              <a:endParaRPr sz="3900" b="0" i="0" u="none" strike="noStrike" cap="none">
                <a:solidFill>
                  <a:schemeClr val="dk1"/>
                </a:solidFill>
                <a:latin typeface="Arial"/>
                <a:ea typeface="Arial"/>
                <a:cs typeface="Arial"/>
                <a:sym typeface="Arial"/>
              </a:endParaRPr>
            </a:p>
          </p:txBody>
        </p:sp>
      </p:grpSp>
      <p:grpSp>
        <p:nvGrpSpPr>
          <p:cNvPr id="105" name="Google Shape;105;p1"/>
          <p:cNvGrpSpPr/>
          <p:nvPr/>
        </p:nvGrpSpPr>
        <p:grpSpPr>
          <a:xfrm>
            <a:off x="11527955" y="23319650"/>
            <a:ext cx="5279577" cy="676140"/>
            <a:chOff x="21950516" y="7936250"/>
            <a:chExt cx="5279577" cy="676140"/>
          </a:xfrm>
        </p:grpSpPr>
        <p:sp>
          <p:nvSpPr>
            <p:cNvPr id="106" name="Google Shape;106;p1"/>
            <p:cNvSpPr txBox="1"/>
            <p:nvPr/>
          </p:nvSpPr>
          <p:spPr>
            <a:xfrm>
              <a:off x="22402793" y="7936250"/>
              <a:ext cx="4827300" cy="646200"/>
            </a:xfrm>
            <a:prstGeom prst="rect">
              <a:avLst/>
            </a:prstGeom>
            <a:solidFill>
              <a:schemeClr val="lt1"/>
            </a:solidFill>
            <a:ln>
              <a:noFill/>
            </a:ln>
          </p:spPr>
          <p:txBody>
            <a:bodyPr spcFirstLastPara="1" wrap="square" lIns="235125" tIns="39175" rIns="235125" bIns="39175" anchor="t" anchorCtr="0">
              <a:spAutoFit/>
            </a:bodyPr>
            <a:lstStyle/>
            <a:p>
              <a:pPr marL="0" marR="0" lvl="0" indent="0" algn="l" rtl="0">
                <a:spcBef>
                  <a:spcPts val="0"/>
                </a:spcBef>
                <a:spcAft>
                  <a:spcPts val="0"/>
                </a:spcAft>
                <a:buNone/>
              </a:pPr>
              <a:r>
                <a:rPr lang="en-US" sz="3600" dirty="0">
                  <a:solidFill>
                    <a:srgbClr val="7F6000"/>
                  </a:solidFill>
                  <a:latin typeface="Amaranth"/>
                  <a:ea typeface="Amaranth"/>
                  <a:cs typeface="Amaranth"/>
                  <a:sym typeface="Amaranth"/>
                </a:rPr>
                <a:t>Ant Network Analysis</a:t>
              </a:r>
              <a:endParaRPr sz="3600" dirty="0">
                <a:solidFill>
                  <a:srgbClr val="7F6000"/>
                </a:solidFill>
              </a:endParaRPr>
            </a:p>
          </p:txBody>
        </p:sp>
        <p:sp>
          <p:nvSpPr>
            <p:cNvPr id="107" name="Google Shape;107;p1"/>
            <p:cNvSpPr/>
            <p:nvPr/>
          </p:nvSpPr>
          <p:spPr>
            <a:xfrm>
              <a:off x="21950516" y="7966059"/>
              <a:ext cx="457200" cy="646331"/>
            </a:xfrm>
            <a:prstGeom prst="rect">
              <a:avLst/>
            </a:prstGeom>
            <a:solidFill>
              <a:srgbClr val="7F6000"/>
            </a:solidFill>
            <a:ln>
              <a:noFill/>
            </a:ln>
          </p:spPr>
          <p:txBody>
            <a:bodyPr spcFirstLastPara="1" wrap="square" lIns="78375" tIns="39175" rIns="78375" bIns="39175" anchor="t" anchorCtr="0">
              <a:noAutofit/>
            </a:bodyPr>
            <a:lstStyle/>
            <a:p>
              <a:pPr marL="0" marR="0" lvl="0" indent="0" algn="l" rtl="0">
                <a:lnSpc>
                  <a:spcPct val="100000"/>
                </a:lnSpc>
                <a:spcBef>
                  <a:spcPts val="0"/>
                </a:spcBef>
                <a:spcAft>
                  <a:spcPts val="0"/>
                </a:spcAft>
                <a:buClr>
                  <a:schemeClr val="dk1"/>
                </a:buClr>
                <a:buSzPts val="3900"/>
                <a:buFont typeface="Arial"/>
                <a:buNone/>
              </a:pPr>
              <a:endParaRPr sz="3900" b="0" i="0" u="none" strike="noStrike" cap="none">
                <a:solidFill>
                  <a:schemeClr val="dk1"/>
                </a:solidFill>
                <a:latin typeface="Arial"/>
                <a:ea typeface="Arial"/>
                <a:cs typeface="Arial"/>
                <a:sym typeface="Arial"/>
              </a:endParaRPr>
            </a:p>
          </p:txBody>
        </p:sp>
      </p:grpSp>
      <p:grpSp>
        <p:nvGrpSpPr>
          <p:cNvPr id="108" name="Google Shape;108;p1"/>
          <p:cNvGrpSpPr/>
          <p:nvPr/>
        </p:nvGrpSpPr>
        <p:grpSpPr>
          <a:xfrm>
            <a:off x="32968908" y="16780974"/>
            <a:ext cx="6174005" cy="646331"/>
            <a:chOff x="32576216" y="7936247"/>
            <a:chExt cx="6174005" cy="646331"/>
          </a:xfrm>
        </p:grpSpPr>
        <p:sp>
          <p:nvSpPr>
            <p:cNvPr id="109" name="Google Shape;109;p1"/>
            <p:cNvSpPr txBox="1"/>
            <p:nvPr/>
          </p:nvSpPr>
          <p:spPr>
            <a:xfrm>
              <a:off x="33033421" y="7936250"/>
              <a:ext cx="5716800" cy="646200"/>
            </a:xfrm>
            <a:prstGeom prst="rect">
              <a:avLst/>
            </a:prstGeom>
            <a:solidFill>
              <a:schemeClr val="lt1"/>
            </a:solidFill>
            <a:ln>
              <a:noFill/>
            </a:ln>
          </p:spPr>
          <p:txBody>
            <a:bodyPr spcFirstLastPara="1" wrap="square" lIns="235125" tIns="39175" rIns="235125" bIns="39175" anchor="t" anchorCtr="0">
              <a:spAutoFit/>
            </a:bodyPr>
            <a:lstStyle/>
            <a:p>
              <a:pPr marL="0" marR="0" lvl="0" indent="0" algn="l" rtl="0">
                <a:spcBef>
                  <a:spcPts val="0"/>
                </a:spcBef>
                <a:spcAft>
                  <a:spcPts val="0"/>
                </a:spcAft>
                <a:buNone/>
              </a:pPr>
              <a:r>
                <a:rPr lang="en-US" sz="3600" dirty="0">
                  <a:solidFill>
                    <a:srgbClr val="6E4D99"/>
                  </a:solidFill>
                  <a:latin typeface="Amaranth"/>
                  <a:ea typeface="Amaranth"/>
                  <a:cs typeface="Amaranth"/>
                  <a:sym typeface="Amaranth"/>
                </a:rPr>
                <a:t>Further Exploration</a:t>
              </a:r>
              <a:endParaRPr sz="3600" dirty="0"/>
            </a:p>
          </p:txBody>
        </p:sp>
        <p:sp>
          <p:nvSpPr>
            <p:cNvPr id="110" name="Google Shape;110;p1"/>
            <p:cNvSpPr/>
            <p:nvPr/>
          </p:nvSpPr>
          <p:spPr>
            <a:xfrm>
              <a:off x="32576216" y="7936247"/>
              <a:ext cx="457200" cy="646331"/>
            </a:xfrm>
            <a:prstGeom prst="rect">
              <a:avLst/>
            </a:prstGeom>
            <a:solidFill>
              <a:srgbClr val="6E4D99"/>
            </a:solidFill>
            <a:ln>
              <a:noFill/>
            </a:ln>
          </p:spPr>
          <p:txBody>
            <a:bodyPr spcFirstLastPara="1" wrap="square" lIns="78375" tIns="39175" rIns="78375" bIns="39175" anchor="t" anchorCtr="0">
              <a:noAutofit/>
            </a:bodyPr>
            <a:lstStyle/>
            <a:p>
              <a:pPr marL="0" marR="0" lvl="0" indent="0" algn="l" rtl="0">
                <a:lnSpc>
                  <a:spcPct val="100000"/>
                </a:lnSpc>
                <a:spcBef>
                  <a:spcPts val="0"/>
                </a:spcBef>
                <a:spcAft>
                  <a:spcPts val="0"/>
                </a:spcAft>
                <a:buClr>
                  <a:schemeClr val="dk1"/>
                </a:buClr>
                <a:buSzPts val="3900"/>
                <a:buFont typeface="Arial"/>
                <a:buNone/>
              </a:pPr>
              <a:endParaRPr sz="3900" b="0" i="0" u="none" strike="noStrike" cap="none">
                <a:solidFill>
                  <a:schemeClr val="dk1"/>
                </a:solidFill>
                <a:latin typeface="Arial"/>
                <a:ea typeface="Arial"/>
                <a:cs typeface="Arial"/>
                <a:sym typeface="Arial"/>
              </a:endParaRPr>
            </a:p>
          </p:txBody>
        </p:sp>
      </p:grpSp>
      <p:grpSp>
        <p:nvGrpSpPr>
          <p:cNvPr id="111" name="Google Shape;111;p1"/>
          <p:cNvGrpSpPr/>
          <p:nvPr/>
        </p:nvGrpSpPr>
        <p:grpSpPr>
          <a:xfrm>
            <a:off x="853435" y="11158937"/>
            <a:ext cx="4028100" cy="646959"/>
            <a:chOff x="619432" y="19087284"/>
            <a:chExt cx="4028100" cy="646959"/>
          </a:xfrm>
        </p:grpSpPr>
        <p:sp>
          <p:nvSpPr>
            <p:cNvPr id="112" name="Google Shape;112;p1"/>
            <p:cNvSpPr txBox="1"/>
            <p:nvPr/>
          </p:nvSpPr>
          <p:spPr>
            <a:xfrm>
              <a:off x="1076632" y="19087284"/>
              <a:ext cx="3570900" cy="646200"/>
            </a:xfrm>
            <a:prstGeom prst="rect">
              <a:avLst/>
            </a:prstGeom>
            <a:solidFill>
              <a:schemeClr val="lt1"/>
            </a:solidFill>
            <a:ln>
              <a:noFill/>
            </a:ln>
          </p:spPr>
          <p:txBody>
            <a:bodyPr spcFirstLastPara="1" wrap="square" lIns="235125" tIns="39175" rIns="235125" bIns="39175" anchor="t" anchorCtr="0">
              <a:spAutoFit/>
            </a:bodyPr>
            <a:lstStyle/>
            <a:p>
              <a:pPr marL="0" marR="0" lvl="0" indent="0" algn="l" rtl="0">
                <a:spcBef>
                  <a:spcPts val="0"/>
                </a:spcBef>
                <a:spcAft>
                  <a:spcPts val="0"/>
                </a:spcAft>
                <a:buNone/>
              </a:pPr>
              <a:r>
                <a:rPr lang="en-US" sz="3600" b="0" i="0" u="none" strike="noStrike" cap="none" dirty="0">
                  <a:solidFill>
                    <a:srgbClr val="A33B3B"/>
                  </a:solidFill>
                  <a:latin typeface="Amaranth"/>
                  <a:ea typeface="Amaranth"/>
                  <a:cs typeface="Amaranth"/>
                  <a:sym typeface="Amaranth"/>
                </a:rPr>
                <a:t>I</a:t>
              </a:r>
              <a:r>
                <a:rPr lang="en-US" sz="3600" dirty="0">
                  <a:solidFill>
                    <a:srgbClr val="A33B3B"/>
                  </a:solidFill>
                  <a:latin typeface="Amaranth"/>
                  <a:ea typeface="Amaranth"/>
                  <a:cs typeface="Amaranth"/>
                  <a:sym typeface="Amaranth"/>
                </a:rPr>
                <a:t>ntroduction</a:t>
              </a:r>
              <a:endParaRPr sz="3600" dirty="0"/>
            </a:p>
          </p:txBody>
        </p:sp>
        <p:sp>
          <p:nvSpPr>
            <p:cNvPr id="113" name="Google Shape;113;p1"/>
            <p:cNvSpPr/>
            <p:nvPr/>
          </p:nvSpPr>
          <p:spPr>
            <a:xfrm>
              <a:off x="619432" y="19087913"/>
              <a:ext cx="457200" cy="646331"/>
            </a:xfrm>
            <a:prstGeom prst="rect">
              <a:avLst/>
            </a:prstGeom>
            <a:solidFill>
              <a:srgbClr val="A33B3B"/>
            </a:solidFill>
            <a:ln>
              <a:noFill/>
            </a:ln>
          </p:spPr>
          <p:txBody>
            <a:bodyPr spcFirstLastPara="1" wrap="square" lIns="78375" tIns="39175" rIns="78375" bIns="39175" anchor="t" anchorCtr="0">
              <a:noAutofit/>
            </a:bodyPr>
            <a:lstStyle/>
            <a:p>
              <a:pPr marL="0" marR="0" lvl="0" indent="0" algn="l" rtl="0">
                <a:lnSpc>
                  <a:spcPct val="100000"/>
                </a:lnSpc>
                <a:spcBef>
                  <a:spcPts val="0"/>
                </a:spcBef>
                <a:spcAft>
                  <a:spcPts val="0"/>
                </a:spcAft>
                <a:buClr>
                  <a:schemeClr val="dk1"/>
                </a:buClr>
                <a:buSzPts val="3900"/>
                <a:buFont typeface="Arial"/>
                <a:buNone/>
              </a:pPr>
              <a:endParaRPr sz="3900" b="0" i="0" u="none" strike="noStrike" cap="none">
                <a:solidFill>
                  <a:schemeClr val="dk1"/>
                </a:solidFill>
                <a:latin typeface="Arial"/>
                <a:ea typeface="Arial"/>
                <a:cs typeface="Arial"/>
                <a:sym typeface="Arial"/>
              </a:endParaRPr>
            </a:p>
          </p:txBody>
        </p:sp>
      </p:grpSp>
      <p:grpSp>
        <p:nvGrpSpPr>
          <p:cNvPr id="114" name="Google Shape;114;p1"/>
          <p:cNvGrpSpPr/>
          <p:nvPr/>
        </p:nvGrpSpPr>
        <p:grpSpPr>
          <a:xfrm>
            <a:off x="22170107" y="16457874"/>
            <a:ext cx="5431500" cy="648128"/>
            <a:chOff x="32576216" y="24123258"/>
            <a:chExt cx="5431500" cy="648128"/>
          </a:xfrm>
        </p:grpSpPr>
        <p:sp>
          <p:nvSpPr>
            <p:cNvPr id="115" name="Google Shape;115;p1"/>
            <p:cNvSpPr txBox="1"/>
            <p:nvPr/>
          </p:nvSpPr>
          <p:spPr>
            <a:xfrm>
              <a:off x="33033416" y="24123258"/>
              <a:ext cx="4974300" cy="646200"/>
            </a:xfrm>
            <a:prstGeom prst="rect">
              <a:avLst/>
            </a:prstGeom>
            <a:solidFill>
              <a:schemeClr val="lt1"/>
            </a:solidFill>
            <a:ln>
              <a:noFill/>
            </a:ln>
          </p:spPr>
          <p:txBody>
            <a:bodyPr spcFirstLastPara="1" wrap="square" lIns="235125" tIns="39175" rIns="235125" bIns="39175" anchor="t" anchorCtr="0">
              <a:noAutofit/>
            </a:bodyPr>
            <a:lstStyle/>
            <a:p>
              <a:pPr marL="0" marR="0" lvl="0" indent="0" algn="l" rtl="0">
                <a:spcBef>
                  <a:spcPts val="0"/>
                </a:spcBef>
                <a:spcAft>
                  <a:spcPts val="0"/>
                </a:spcAft>
                <a:buNone/>
              </a:pPr>
              <a:r>
                <a:rPr lang="en-US" sz="3600">
                  <a:solidFill>
                    <a:srgbClr val="A64D79"/>
                  </a:solidFill>
                  <a:latin typeface="Amaranth"/>
                  <a:ea typeface="Amaranth"/>
                  <a:cs typeface="Amaranth"/>
                  <a:sym typeface="Amaranth"/>
                </a:rPr>
                <a:t>Pattern Comparison</a:t>
              </a:r>
              <a:endParaRPr sz="3600">
                <a:solidFill>
                  <a:srgbClr val="A64D79"/>
                </a:solidFill>
              </a:endParaRPr>
            </a:p>
          </p:txBody>
        </p:sp>
        <p:sp>
          <p:nvSpPr>
            <p:cNvPr id="116" name="Google Shape;116;p1"/>
            <p:cNvSpPr/>
            <p:nvPr/>
          </p:nvSpPr>
          <p:spPr>
            <a:xfrm>
              <a:off x="32576216" y="24125186"/>
              <a:ext cx="457200" cy="646200"/>
            </a:xfrm>
            <a:prstGeom prst="rect">
              <a:avLst/>
            </a:prstGeom>
            <a:solidFill>
              <a:srgbClr val="A64D79"/>
            </a:solidFill>
            <a:ln>
              <a:noFill/>
            </a:ln>
          </p:spPr>
          <p:txBody>
            <a:bodyPr spcFirstLastPara="1" wrap="square" lIns="78375" tIns="39175" rIns="78375" bIns="39175" anchor="t" anchorCtr="0">
              <a:noAutofit/>
            </a:bodyPr>
            <a:lstStyle/>
            <a:p>
              <a:pPr marL="0" marR="0" lvl="0" indent="0" algn="l" rtl="0">
                <a:lnSpc>
                  <a:spcPct val="100000"/>
                </a:lnSpc>
                <a:spcBef>
                  <a:spcPts val="0"/>
                </a:spcBef>
                <a:spcAft>
                  <a:spcPts val="0"/>
                </a:spcAft>
                <a:buClr>
                  <a:schemeClr val="dk1"/>
                </a:buClr>
                <a:buSzPts val="3900"/>
                <a:buFont typeface="Arial"/>
                <a:buNone/>
              </a:pPr>
              <a:endParaRPr sz="3900" b="0" i="0" u="none" strike="noStrike" cap="none">
                <a:solidFill>
                  <a:schemeClr val="dk1"/>
                </a:solidFill>
                <a:latin typeface="Arial"/>
                <a:ea typeface="Arial"/>
                <a:cs typeface="Arial"/>
                <a:sym typeface="Arial"/>
              </a:endParaRPr>
            </a:p>
          </p:txBody>
        </p:sp>
      </p:grpSp>
      <p:grpSp>
        <p:nvGrpSpPr>
          <p:cNvPr id="117" name="Google Shape;117;p1"/>
          <p:cNvGrpSpPr/>
          <p:nvPr/>
        </p:nvGrpSpPr>
        <p:grpSpPr>
          <a:xfrm>
            <a:off x="11533605" y="10799976"/>
            <a:ext cx="6106800" cy="648136"/>
            <a:chOff x="32576216" y="24123250"/>
            <a:chExt cx="6106800" cy="648136"/>
          </a:xfrm>
        </p:grpSpPr>
        <p:sp>
          <p:nvSpPr>
            <p:cNvPr id="118" name="Google Shape;118;p1"/>
            <p:cNvSpPr txBox="1"/>
            <p:nvPr/>
          </p:nvSpPr>
          <p:spPr>
            <a:xfrm>
              <a:off x="33033423" y="24123250"/>
              <a:ext cx="5649593" cy="646200"/>
            </a:xfrm>
            <a:prstGeom prst="rect">
              <a:avLst/>
            </a:prstGeom>
            <a:solidFill>
              <a:schemeClr val="lt1"/>
            </a:solidFill>
            <a:ln>
              <a:noFill/>
            </a:ln>
          </p:spPr>
          <p:txBody>
            <a:bodyPr spcFirstLastPara="1" wrap="square" lIns="235125" tIns="39175" rIns="235125" bIns="39175" anchor="t" anchorCtr="0">
              <a:noAutofit/>
            </a:bodyPr>
            <a:lstStyle/>
            <a:p>
              <a:pPr marL="0" marR="0" lvl="0" indent="0" algn="l" rtl="0">
                <a:spcBef>
                  <a:spcPts val="0"/>
                </a:spcBef>
                <a:spcAft>
                  <a:spcPts val="0"/>
                </a:spcAft>
                <a:buNone/>
              </a:pPr>
              <a:r>
                <a:rPr lang="en-US" sz="3600" dirty="0">
                  <a:solidFill>
                    <a:srgbClr val="E06666"/>
                  </a:solidFill>
                  <a:latin typeface="Amaranth"/>
                  <a:ea typeface="Amaranth"/>
                  <a:cs typeface="Amaranth"/>
                  <a:sym typeface="Amaranth"/>
                </a:rPr>
                <a:t>Dolphin Network Analysis</a:t>
              </a:r>
              <a:endParaRPr sz="3600" dirty="0">
                <a:solidFill>
                  <a:srgbClr val="E06666"/>
                </a:solidFill>
              </a:endParaRPr>
            </a:p>
          </p:txBody>
        </p:sp>
        <p:sp>
          <p:nvSpPr>
            <p:cNvPr id="119" name="Google Shape;119;p1"/>
            <p:cNvSpPr/>
            <p:nvPr/>
          </p:nvSpPr>
          <p:spPr>
            <a:xfrm>
              <a:off x="32576216" y="24125186"/>
              <a:ext cx="457200" cy="646200"/>
            </a:xfrm>
            <a:prstGeom prst="rect">
              <a:avLst/>
            </a:prstGeom>
            <a:solidFill>
              <a:srgbClr val="E06666"/>
            </a:solidFill>
            <a:ln>
              <a:noFill/>
            </a:ln>
          </p:spPr>
          <p:txBody>
            <a:bodyPr spcFirstLastPara="1" wrap="square" lIns="78375" tIns="39175" rIns="78375" bIns="39175" anchor="t" anchorCtr="0">
              <a:noAutofit/>
            </a:bodyPr>
            <a:lstStyle/>
            <a:p>
              <a:pPr marL="0" marR="0" lvl="0" indent="0" algn="l" rtl="0">
                <a:lnSpc>
                  <a:spcPct val="100000"/>
                </a:lnSpc>
                <a:spcBef>
                  <a:spcPts val="0"/>
                </a:spcBef>
                <a:spcAft>
                  <a:spcPts val="0"/>
                </a:spcAft>
                <a:buClr>
                  <a:schemeClr val="dk1"/>
                </a:buClr>
                <a:buSzPts val="3900"/>
                <a:buFont typeface="Arial"/>
                <a:buNone/>
              </a:pPr>
              <a:endParaRPr sz="3900" b="0" i="0" u="none" strike="noStrike" cap="none">
                <a:solidFill>
                  <a:schemeClr val="dk1"/>
                </a:solidFill>
                <a:latin typeface="Arial"/>
                <a:ea typeface="Arial"/>
                <a:cs typeface="Arial"/>
                <a:sym typeface="Arial"/>
              </a:endParaRPr>
            </a:p>
          </p:txBody>
        </p:sp>
      </p:grpSp>
      <p:pic>
        <p:nvPicPr>
          <p:cNvPr id="120" name="Google Shape;120;p1"/>
          <p:cNvPicPr preferRelativeResize="0"/>
          <p:nvPr/>
        </p:nvPicPr>
        <p:blipFill>
          <a:blip r:embed="rId3">
            <a:alphaModFix/>
          </a:blip>
          <a:stretch>
            <a:fillRect/>
          </a:stretch>
        </p:blipFill>
        <p:spPr>
          <a:xfrm>
            <a:off x="14167913" y="14077042"/>
            <a:ext cx="4369733" cy="4374148"/>
          </a:xfrm>
          <a:prstGeom prst="rect">
            <a:avLst/>
          </a:prstGeom>
          <a:noFill/>
          <a:ln>
            <a:noFill/>
          </a:ln>
        </p:spPr>
      </p:pic>
      <p:pic>
        <p:nvPicPr>
          <p:cNvPr id="121" name="Google Shape;121;p1"/>
          <p:cNvPicPr preferRelativeResize="0"/>
          <p:nvPr/>
        </p:nvPicPr>
        <p:blipFill>
          <a:blip r:embed="rId4">
            <a:alphaModFix/>
          </a:blip>
          <a:stretch>
            <a:fillRect/>
          </a:stretch>
        </p:blipFill>
        <p:spPr>
          <a:xfrm>
            <a:off x="17740620" y="19919968"/>
            <a:ext cx="3664481" cy="2511782"/>
          </a:xfrm>
          <a:prstGeom prst="rect">
            <a:avLst/>
          </a:prstGeom>
          <a:noFill/>
          <a:ln>
            <a:noFill/>
          </a:ln>
        </p:spPr>
      </p:pic>
      <p:sp>
        <p:nvSpPr>
          <p:cNvPr id="122" name="Google Shape;122;p1"/>
          <p:cNvSpPr txBox="1"/>
          <p:nvPr/>
        </p:nvSpPr>
        <p:spPr>
          <a:xfrm>
            <a:off x="11530257" y="11595732"/>
            <a:ext cx="10134900" cy="3208500"/>
          </a:xfrm>
          <a:prstGeom prst="rect">
            <a:avLst/>
          </a:prstGeom>
          <a:noFill/>
          <a:ln>
            <a:noFill/>
          </a:ln>
        </p:spPr>
        <p:txBody>
          <a:bodyPr spcFirstLastPara="1" wrap="square" lIns="78375" tIns="78375" rIns="78375" bIns="78375" anchor="t" anchorCtr="0">
            <a:noAutofit/>
          </a:bodyPr>
          <a:lstStyle/>
          <a:p>
            <a:pPr marL="0" lvl="0" indent="0" algn="just" rtl="0">
              <a:spcBef>
                <a:spcPts val="0"/>
              </a:spcBef>
              <a:spcAft>
                <a:spcPts val="0"/>
              </a:spcAft>
              <a:buNone/>
            </a:pPr>
            <a:r>
              <a:rPr lang="en-US" sz="2400" dirty="0">
                <a:latin typeface="Titillium Web"/>
                <a:ea typeface="Titillium Web"/>
                <a:cs typeface="Titillium Web"/>
                <a:sym typeface="Titillium Web"/>
              </a:rPr>
              <a:t>Dolphin is a well-known highly intelligent creature. Here, we take bottlenose dolphin as target, since they are highly social animals and often have preferential associations. These associations are expressed by their </a:t>
            </a:r>
            <a:r>
              <a:rPr lang="en-US" sz="2400" dirty="0">
                <a:solidFill>
                  <a:schemeClr val="dk1"/>
                </a:solidFill>
                <a:latin typeface="Titillium Web"/>
                <a:ea typeface="Titillium Web"/>
                <a:cs typeface="Titillium Web"/>
                <a:sym typeface="Titillium Web"/>
              </a:rPr>
              <a:t>physical contact and synchronous movements. The social network data we analyzed are collected on the behavioral states of 147 resident bottlenose dolphins in Cedar Key over two different periods, 2008 and 2010 and such network indicates the preferential associations among individuals as we move forward.</a:t>
            </a:r>
            <a:endParaRPr sz="2400" dirty="0">
              <a:solidFill>
                <a:schemeClr val="dk1"/>
              </a:solidFill>
              <a:latin typeface="Titillium Web"/>
              <a:ea typeface="Titillium Web"/>
              <a:cs typeface="Titillium Web"/>
              <a:sym typeface="Titillium Web"/>
            </a:endParaRPr>
          </a:p>
          <a:p>
            <a:pPr marL="0" lvl="0" indent="0" algn="just" rtl="0">
              <a:spcBef>
                <a:spcPts val="0"/>
              </a:spcBef>
              <a:spcAft>
                <a:spcPts val="0"/>
              </a:spcAft>
              <a:buNone/>
            </a:pPr>
            <a:endParaRPr sz="2400" dirty="0">
              <a:latin typeface="Titillium Web"/>
              <a:ea typeface="Titillium Web"/>
              <a:cs typeface="Titillium Web"/>
              <a:sym typeface="Titillium Web"/>
            </a:endParaRPr>
          </a:p>
          <a:p>
            <a:pPr marL="0" lvl="0" indent="0" algn="just" rtl="0">
              <a:spcBef>
                <a:spcPts val="0"/>
              </a:spcBef>
              <a:spcAft>
                <a:spcPts val="0"/>
              </a:spcAft>
              <a:buNone/>
            </a:pPr>
            <a:endParaRPr sz="2400" dirty="0">
              <a:latin typeface="Titillium Web"/>
              <a:ea typeface="Titillium Web"/>
              <a:cs typeface="Titillium Web"/>
              <a:sym typeface="Titillium Web"/>
            </a:endParaRPr>
          </a:p>
        </p:txBody>
      </p:sp>
      <p:sp>
        <p:nvSpPr>
          <p:cNvPr id="123" name="Google Shape;123;p1"/>
          <p:cNvSpPr txBox="1"/>
          <p:nvPr/>
        </p:nvSpPr>
        <p:spPr>
          <a:xfrm>
            <a:off x="11533605" y="18431718"/>
            <a:ext cx="10131552" cy="1664400"/>
          </a:xfrm>
          <a:prstGeom prst="rect">
            <a:avLst/>
          </a:prstGeom>
          <a:noFill/>
          <a:ln>
            <a:noFill/>
          </a:ln>
        </p:spPr>
        <p:txBody>
          <a:bodyPr spcFirstLastPara="1" wrap="square" lIns="78375" tIns="78375" rIns="78375" bIns="78375" anchor="t" anchorCtr="0">
            <a:noAutofit/>
          </a:bodyPr>
          <a:lstStyle/>
          <a:p>
            <a:pPr marL="0" lvl="0" indent="0" algn="just" rtl="0">
              <a:spcBef>
                <a:spcPts val="0"/>
              </a:spcBef>
              <a:spcAft>
                <a:spcPts val="0"/>
              </a:spcAft>
              <a:buNone/>
            </a:pPr>
            <a:r>
              <a:rPr lang="en-US" sz="2400" dirty="0">
                <a:solidFill>
                  <a:schemeClr val="dk1"/>
                </a:solidFill>
                <a:latin typeface="Titillium Web"/>
                <a:ea typeface="Titillium Web"/>
                <a:cs typeface="Titillium Web"/>
                <a:sym typeface="Titillium Web"/>
              </a:rPr>
              <a:t>For the network graph, there are some elements worth noticing. The average degree of the graph is around 20.5828, which is high and proposes that the individual in the group have strong and repeated connection to many other individuals.</a:t>
            </a:r>
            <a:endParaRPr sz="2400" dirty="0">
              <a:solidFill>
                <a:schemeClr val="dk1"/>
              </a:solidFill>
              <a:latin typeface="Titillium Web"/>
              <a:ea typeface="Titillium Web"/>
              <a:cs typeface="Titillium Web"/>
              <a:sym typeface="Titillium Web"/>
            </a:endParaRPr>
          </a:p>
          <a:p>
            <a:pPr marL="0" lvl="0" indent="0" algn="just" rtl="0">
              <a:spcBef>
                <a:spcPts val="0"/>
              </a:spcBef>
              <a:spcAft>
                <a:spcPts val="0"/>
              </a:spcAft>
              <a:buNone/>
            </a:pPr>
            <a:endParaRPr sz="2400" dirty="0">
              <a:solidFill>
                <a:schemeClr val="dk1"/>
              </a:solidFill>
              <a:latin typeface="Titillium Web"/>
              <a:ea typeface="Titillium Web"/>
              <a:cs typeface="Titillium Web"/>
              <a:sym typeface="Titillium Web"/>
            </a:endParaRPr>
          </a:p>
        </p:txBody>
      </p:sp>
      <p:sp>
        <p:nvSpPr>
          <p:cNvPr id="124" name="Google Shape;124;p1"/>
          <p:cNvSpPr txBox="1"/>
          <p:nvPr/>
        </p:nvSpPr>
        <p:spPr>
          <a:xfrm>
            <a:off x="32968908" y="6209627"/>
            <a:ext cx="10131552" cy="5715000"/>
          </a:xfrm>
          <a:prstGeom prst="rect">
            <a:avLst/>
          </a:prstGeom>
          <a:noFill/>
          <a:ln>
            <a:noFill/>
          </a:ln>
        </p:spPr>
        <p:txBody>
          <a:bodyPr spcFirstLastPara="1" wrap="square" lIns="78375" tIns="78375" rIns="78375" bIns="78375" anchor="t" anchorCtr="0">
            <a:noAutofit/>
          </a:bodyPr>
          <a:lstStyle/>
          <a:p>
            <a:pPr marL="0" lvl="0" indent="0" algn="just" rtl="0">
              <a:lnSpc>
                <a:spcPct val="110000"/>
              </a:lnSpc>
              <a:spcBef>
                <a:spcPts val="0"/>
              </a:spcBef>
              <a:spcAft>
                <a:spcPts val="0"/>
              </a:spcAft>
              <a:buNone/>
            </a:pPr>
            <a:r>
              <a:rPr lang="en-US" sz="2400" dirty="0">
                <a:solidFill>
                  <a:schemeClr val="dk1"/>
                </a:solidFill>
                <a:latin typeface="Titillium Web"/>
                <a:ea typeface="Titillium Web"/>
                <a:cs typeface="Titillium Web"/>
                <a:sym typeface="Titillium Web"/>
              </a:rPr>
              <a:t>In Figure[7](c) different from baboons, rhesus macaque network shows they are social animals. Rhesus macaques interact using a variety of social expressions, vocalizations, body postures and gestures. Additionally, the “central male subgroup” contains the two or three oldest and most dominant males which are codominant, along with females, their infants, and juveniles. So they shows compact communication between communities as shown in the Figure[7](c). </a:t>
            </a:r>
            <a:endParaRPr sz="2400" dirty="0">
              <a:solidFill>
                <a:schemeClr val="dk1"/>
              </a:solidFill>
              <a:latin typeface="Titillium Web"/>
              <a:ea typeface="Titillium Web"/>
              <a:cs typeface="Titillium Web"/>
              <a:sym typeface="Titillium Web"/>
            </a:endParaRPr>
          </a:p>
          <a:p>
            <a:pPr marL="0" lvl="0" indent="0" algn="just" rtl="0">
              <a:lnSpc>
                <a:spcPct val="110000"/>
              </a:lnSpc>
              <a:spcBef>
                <a:spcPts val="0"/>
              </a:spcBef>
              <a:spcAft>
                <a:spcPts val="0"/>
              </a:spcAft>
              <a:buNone/>
            </a:pPr>
            <a:endParaRPr sz="2400" dirty="0">
              <a:solidFill>
                <a:schemeClr val="dk1"/>
              </a:solidFill>
              <a:latin typeface="Titillium Web"/>
              <a:ea typeface="Titillium Web"/>
              <a:cs typeface="Titillium Web"/>
              <a:sym typeface="Titillium Web"/>
            </a:endParaRPr>
          </a:p>
          <a:p>
            <a:pPr marL="0" lvl="0" indent="0" algn="just" rtl="0">
              <a:lnSpc>
                <a:spcPct val="110000"/>
              </a:lnSpc>
              <a:spcBef>
                <a:spcPts val="0"/>
              </a:spcBef>
              <a:spcAft>
                <a:spcPts val="0"/>
              </a:spcAft>
              <a:buClr>
                <a:schemeClr val="dk1"/>
              </a:buClr>
              <a:buSzPts val="1100"/>
              <a:buFont typeface="Arial"/>
              <a:buNone/>
            </a:pPr>
            <a:r>
              <a:rPr lang="en-US" sz="2400" dirty="0">
                <a:solidFill>
                  <a:schemeClr val="dk1"/>
                </a:solidFill>
                <a:latin typeface="Titillium Web"/>
                <a:ea typeface="Titillium Web"/>
                <a:cs typeface="Titillium Web"/>
                <a:sym typeface="Titillium Web"/>
              </a:rPr>
              <a:t>In Figure[7](d), some bats lead solitary lives, while others live in colonies of more than a million. Living in large colonies lessens the risk to an individual of predation. They are apparently social mammals. At the same time, bats are among the most vocal of mammals and produce calls to attract mates, find roost partners and defend resources. So they can generate good contact between communities. </a:t>
            </a:r>
            <a:endParaRPr dirty="0">
              <a:solidFill>
                <a:schemeClr val="dk1"/>
              </a:solidFill>
            </a:endParaRPr>
          </a:p>
          <a:p>
            <a:pPr marL="0" lvl="0" indent="0" algn="just" rtl="0">
              <a:lnSpc>
                <a:spcPct val="110000"/>
              </a:lnSpc>
              <a:spcBef>
                <a:spcPts val="0"/>
              </a:spcBef>
              <a:spcAft>
                <a:spcPts val="0"/>
              </a:spcAft>
              <a:buNone/>
            </a:pPr>
            <a:endParaRPr sz="2400" dirty="0">
              <a:solidFill>
                <a:schemeClr val="dk1"/>
              </a:solidFill>
              <a:latin typeface="Titillium Web"/>
              <a:ea typeface="Titillium Web"/>
              <a:cs typeface="Titillium Web"/>
              <a:sym typeface="Titillium Web"/>
            </a:endParaRPr>
          </a:p>
        </p:txBody>
      </p:sp>
      <p:sp>
        <p:nvSpPr>
          <p:cNvPr id="125" name="Google Shape;125;p1"/>
          <p:cNvSpPr txBox="1"/>
          <p:nvPr/>
        </p:nvSpPr>
        <p:spPr>
          <a:xfrm>
            <a:off x="11527955" y="20061806"/>
            <a:ext cx="6037800" cy="3000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2400" dirty="0">
                <a:solidFill>
                  <a:schemeClr val="dk1"/>
                </a:solidFill>
                <a:latin typeface="Titillium Web"/>
                <a:ea typeface="Titillium Web"/>
                <a:cs typeface="Titillium Web"/>
                <a:sym typeface="Titillium Web"/>
              </a:rPr>
              <a:t>The clustering coefficient plot (Figure[5]) proves that dolphins are highly connected because most individuals have a clustering coefficient of 1. Namely, dolphins that are connected to a particular dolphin are more likely to be connected to each other. They engage in strong and frequent associations when socializing.</a:t>
            </a:r>
            <a:endParaRPr dirty="0"/>
          </a:p>
        </p:txBody>
      </p:sp>
      <p:pic>
        <p:nvPicPr>
          <p:cNvPr id="126" name="Google Shape;126;p1"/>
          <p:cNvPicPr preferRelativeResize="0"/>
          <p:nvPr/>
        </p:nvPicPr>
        <p:blipFill>
          <a:blip r:embed="rId5">
            <a:alphaModFix/>
          </a:blip>
          <a:stretch>
            <a:fillRect/>
          </a:stretch>
        </p:blipFill>
        <p:spPr>
          <a:xfrm>
            <a:off x="2583325" y="129975"/>
            <a:ext cx="5715000" cy="5715000"/>
          </a:xfrm>
          <a:prstGeom prst="rect">
            <a:avLst/>
          </a:prstGeom>
          <a:noFill/>
          <a:ln>
            <a:noFill/>
          </a:ln>
        </p:spPr>
      </p:pic>
      <p:pic>
        <p:nvPicPr>
          <p:cNvPr id="127" name="Google Shape;127;p1"/>
          <p:cNvPicPr preferRelativeResize="0"/>
          <p:nvPr/>
        </p:nvPicPr>
        <p:blipFill>
          <a:blip r:embed="rId6">
            <a:alphaModFix/>
          </a:blip>
          <a:stretch>
            <a:fillRect/>
          </a:stretch>
        </p:blipFill>
        <p:spPr>
          <a:xfrm>
            <a:off x="37076460" y="30294199"/>
            <a:ext cx="6037800" cy="2041694"/>
          </a:xfrm>
          <a:prstGeom prst="rect">
            <a:avLst/>
          </a:prstGeom>
          <a:noFill/>
          <a:ln>
            <a:noFill/>
          </a:ln>
        </p:spPr>
      </p:pic>
      <p:pic>
        <p:nvPicPr>
          <p:cNvPr id="128" name="Google Shape;128;p1"/>
          <p:cNvPicPr preferRelativeResize="0"/>
          <p:nvPr/>
        </p:nvPicPr>
        <p:blipFill>
          <a:blip r:embed="rId7">
            <a:alphaModFix/>
          </a:blip>
          <a:stretch>
            <a:fillRect/>
          </a:stretch>
        </p:blipFill>
        <p:spPr>
          <a:xfrm>
            <a:off x="35932375" y="85000"/>
            <a:ext cx="5715000" cy="5715000"/>
          </a:xfrm>
          <a:prstGeom prst="rect">
            <a:avLst/>
          </a:prstGeom>
          <a:noFill/>
          <a:ln>
            <a:noFill/>
          </a:ln>
        </p:spPr>
      </p:pic>
      <p:pic>
        <p:nvPicPr>
          <p:cNvPr id="129" name="Google Shape;129;p1"/>
          <p:cNvPicPr preferRelativeResize="0"/>
          <p:nvPr/>
        </p:nvPicPr>
        <p:blipFill>
          <a:blip r:embed="rId8">
            <a:alphaModFix/>
          </a:blip>
          <a:stretch>
            <a:fillRect/>
          </a:stretch>
        </p:blipFill>
        <p:spPr>
          <a:xfrm>
            <a:off x="12841971" y="23995790"/>
            <a:ext cx="3378299" cy="3378299"/>
          </a:xfrm>
          <a:prstGeom prst="rect">
            <a:avLst/>
          </a:prstGeom>
          <a:noFill/>
          <a:ln>
            <a:noFill/>
          </a:ln>
        </p:spPr>
      </p:pic>
      <p:pic>
        <p:nvPicPr>
          <p:cNvPr id="130" name="Google Shape;130;p1"/>
          <p:cNvPicPr preferRelativeResize="0"/>
          <p:nvPr/>
        </p:nvPicPr>
        <p:blipFill>
          <a:blip r:embed="rId9">
            <a:alphaModFix/>
          </a:blip>
          <a:stretch>
            <a:fillRect/>
          </a:stretch>
        </p:blipFill>
        <p:spPr>
          <a:xfrm>
            <a:off x="16848496" y="23995790"/>
            <a:ext cx="3378299" cy="3378299"/>
          </a:xfrm>
          <a:prstGeom prst="rect">
            <a:avLst/>
          </a:prstGeom>
          <a:noFill/>
          <a:ln>
            <a:noFill/>
          </a:ln>
        </p:spPr>
      </p:pic>
      <p:pic>
        <p:nvPicPr>
          <p:cNvPr id="131" name="Google Shape;131;p1"/>
          <p:cNvPicPr preferRelativeResize="0"/>
          <p:nvPr/>
        </p:nvPicPr>
        <p:blipFill>
          <a:blip r:embed="rId10">
            <a:alphaModFix/>
          </a:blip>
          <a:stretch>
            <a:fillRect/>
          </a:stretch>
        </p:blipFill>
        <p:spPr>
          <a:xfrm>
            <a:off x="13039146" y="27374088"/>
            <a:ext cx="3378299" cy="3378278"/>
          </a:xfrm>
          <a:prstGeom prst="rect">
            <a:avLst/>
          </a:prstGeom>
          <a:noFill/>
          <a:ln>
            <a:noFill/>
          </a:ln>
        </p:spPr>
      </p:pic>
      <p:pic>
        <p:nvPicPr>
          <p:cNvPr id="132" name="Google Shape;132;p1"/>
          <p:cNvPicPr preferRelativeResize="0"/>
          <p:nvPr/>
        </p:nvPicPr>
        <p:blipFill>
          <a:blip r:embed="rId11">
            <a:alphaModFix/>
          </a:blip>
          <a:stretch>
            <a:fillRect/>
          </a:stretch>
        </p:blipFill>
        <p:spPr>
          <a:xfrm>
            <a:off x="16686222" y="27519040"/>
            <a:ext cx="3378299" cy="3378299"/>
          </a:xfrm>
          <a:prstGeom prst="rect">
            <a:avLst/>
          </a:prstGeom>
          <a:noFill/>
          <a:ln>
            <a:noFill/>
          </a:ln>
        </p:spPr>
      </p:pic>
      <p:sp>
        <p:nvSpPr>
          <p:cNvPr id="133" name="Google Shape;133;p1"/>
          <p:cNvSpPr txBox="1"/>
          <p:nvPr/>
        </p:nvSpPr>
        <p:spPr>
          <a:xfrm>
            <a:off x="14053559" y="27139515"/>
            <a:ext cx="1200000" cy="3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t>(a)</a:t>
            </a:r>
            <a:endParaRPr sz="1600"/>
          </a:p>
        </p:txBody>
      </p:sp>
      <p:sp>
        <p:nvSpPr>
          <p:cNvPr id="134" name="Google Shape;134;p1"/>
          <p:cNvSpPr txBox="1"/>
          <p:nvPr/>
        </p:nvSpPr>
        <p:spPr>
          <a:xfrm>
            <a:off x="17937634" y="27139527"/>
            <a:ext cx="1200000" cy="3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t>(b)</a:t>
            </a:r>
            <a:endParaRPr sz="1600"/>
          </a:p>
        </p:txBody>
      </p:sp>
      <p:sp>
        <p:nvSpPr>
          <p:cNvPr id="135" name="Google Shape;135;p1"/>
          <p:cNvSpPr txBox="1"/>
          <p:nvPr/>
        </p:nvSpPr>
        <p:spPr>
          <a:xfrm>
            <a:off x="14128284" y="30339777"/>
            <a:ext cx="1200000" cy="3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t>(c)</a:t>
            </a:r>
            <a:endParaRPr sz="1600"/>
          </a:p>
        </p:txBody>
      </p:sp>
      <p:sp>
        <p:nvSpPr>
          <p:cNvPr id="136" name="Google Shape;136;p1"/>
          <p:cNvSpPr txBox="1"/>
          <p:nvPr/>
        </p:nvSpPr>
        <p:spPr>
          <a:xfrm>
            <a:off x="13501396" y="31204095"/>
            <a:ext cx="3731100" cy="9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latin typeface="Titillium Web"/>
                <a:ea typeface="Titillium Web"/>
                <a:cs typeface="Titillium Web"/>
                <a:sym typeface="Titillium Web"/>
              </a:rPr>
              <a:t>Ant colony network analysis at </a:t>
            </a:r>
            <a:endParaRPr sz="1600" dirty="0">
              <a:latin typeface="Titillium Web"/>
              <a:ea typeface="Titillium Web"/>
              <a:cs typeface="Titillium Web"/>
              <a:sym typeface="Titillium Web"/>
            </a:endParaRPr>
          </a:p>
          <a:p>
            <a:pPr marL="0" lvl="0" indent="0" algn="ctr" rtl="0">
              <a:spcBef>
                <a:spcPts val="0"/>
              </a:spcBef>
              <a:spcAft>
                <a:spcPts val="0"/>
              </a:spcAft>
              <a:buNone/>
            </a:pPr>
            <a:r>
              <a:rPr lang="en-US" sz="1600" dirty="0">
                <a:latin typeface="Titillium Web"/>
                <a:ea typeface="Titillium Web"/>
                <a:cs typeface="Titillium Web"/>
                <a:sym typeface="Titillium Web"/>
              </a:rPr>
              <a:t>(a) day 1, (b) day 11, (c) day 21, (d) day 31</a:t>
            </a:r>
            <a:endParaRPr sz="1600" dirty="0">
              <a:latin typeface="Titillium Web"/>
              <a:ea typeface="Titillium Web"/>
              <a:cs typeface="Titillium Web"/>
              <a:sym typeface="Titillium Web"/>
            </a:endParaRPr>
          </a:p>
          <a:p>
            <a:pPr marL="0" lvl="0" indent="0" algn="ctr" rtl="0">
              <a:spcBef>
                <a:spcPts val="0"/>
              </a:spcBef>
              <a:spcAft>
                <a:spcPts val="0"/>
              </a:spcAft>
              <a:buNone/>
            </a:pPr>
            <a:endParaRPr sz="1600" dirty="0">
              <a:latin typeface="Titillium Web"/>
              <a:ea typeface="Titillium Web"/>
              <a:cs typeface="Titillium Web"/>
              <a:sym typeface="Titillium Web"/>
            </a:endParaRPr>
          </a:p>
          <a:p>
            <a:pPr marL="0" lvl="0" indent="0" algn="ctr" rtl="0">
              <a:spcBef>
                <a:spcPts val="0"/>
              </a:spcBef>
              <a:spcAft>
                <a:spcPts val="0"/>
              </a:spcAft>
              <a:buNone/>
            </a:pPr>
            <a:endParaRPr sz="1600" dirty="0">
              <a:latin typeface="Titillium Web"/>
              <a:ea typeface="Titillium Web"/>
              <a:cs typeface="Titillium Web"/>
              <a:sym typeface="Titillium Web"/>
            </a:endParaRPr>
          </a:p>
        </p:txBody>
      </p:sp>
      <p:sp>
        <p:nvSpPr>
          <p:cNvPr id="137" name="Google Shape;137;p1"/>
          <p:cNvSpPr txBox="1"/>
          <p:nvPr/>
        </p:nvSpPr>
        <p:spPr>
          <a:xfrm>
            <a:off x="22173460" y="6207726"/>
            <a:ext cx="10131552" cy="2937300"/>
          </a:xfrm>
          <a:prstGeom prst="rect">
            <a:avLst/>
          </a:prstGeom>
          <a:noFill/>
          <a:ln>
            <a:noFill/>
          </a:ln>
        </p:spPr>
        <p:txBody>
          <a:bodyPr spcFirstLastPara="1" wrap="square" lIns="78350" tIns="39175" rIns="78350" bIns="39175" anchor="t" anchorCtr="0">
            <a:noAutofit/>
          </a:bodyPr>
          <a:lstStyle/>
          <a:p>
            <a:pPr marL="0" marR="0" lvl="0" indent="0" algn="just" rtl="0">
              <a:lnSpc>
                <a:spcPct val="110000"/>
              </a:lnSpc>
              <a:spcBef>
                <a:spcPts val="0"/>
              </a:spcBef>
              <a:spcAft>
                <a:spcPts val="0"/>
              </a:spcAft>
              <a:buNone/>
            </a:pPr>
            <a:r>
              <a:rPr lang="en-US" sz="2400" dirty="0">
                <a:solidFill>
                  <a:schemeClr val="dk1"/>
                </a:solidFill>
                <a:latin typeface="Titillium Web"/>
                <a:ea typeface="Titillium Web"/>
                <a:cs typeface="Titillium Web"/>
                <a:sym typeface="Titillium Web"/>
              </a:rPr>
              <a:t>Using community detection algorithm, we first investigate whether ants organize themselves into cohesive social groups. By running community detection algorithm on the interaction networks from different time period, we reveal two robust groups to which the same set of ants are affiliated on almost all days. The first group always comprises of the queen and 41 ± 12% of the workers. The second group represents 31 ± 11% of the colony’s workforce.</a:t>
            </a:r>
            <a:endParaRPr sz="2400" dirty="0">
              <a:solidFill>
                <a:schemeClr val="dk1"/>
              </a:solidFill>
              <a:latin typeface="Titillium Web"/>
              <a:ea typeface="Titillium Web"/>
              <a:cs typeface="Titillium Web"/>
              <a:sym typeface="Titillium Web"/>
            </a:endParaRPr>
          </a:p>
        </p:txBody>
      </p:sp>
      <p:sp>
        <p:nvSpPr>
          <p:cNvPr id="138" name="Google Shape;138;p1"/>
          <p:cNvSpPr txBox="1"/>
          <p:nvPr/>
        </p:nvSpPr>
        <p:spPr>
          <a:xfrm>
            <a:off x="17937634" y="30339777"/>
            <a:ext cx="1200000" cy="3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t>(d)</a:t>
            </a:r>
            <a:endParaRPr sz="1600"/>
          </a:p>
        </p:txBody>
      </p:sp>
      <p:graphicFrame>
        <p:nvGraphicFramePr>
          <p:cNvPr id="139" name="Google Shape;139;p1"/>
          <p:cNvGraphicFramePr/>
          <p:nvPr>
            <p:extLst>
              <p:ext uri="{D42A27DB-BD31-4B8C-83A1-F6EECF244321}">
                <p14:modId xmlns:p14="http://schemas.microsoft.com/office/powerpoint/2010/main" val="3617228965"/>
              </p:ext>
            </p:extLst>
          </p:nvPr>
        </p:nvGraphicFramePr>
        <p:xfrm>
          <a:off x="1275893" y="18768300"/>
          <a:ext cx="9342525" cy="3217686"/>
        </p:xfrm>
        <a:graphic>
          <a:graphicData uri="http://schemas.openxmlformats.org/drawingml/2006/table">
            <a:tbl>
              <a:tblPr>
                <a:noFill/>
                <a:tableStyleId>{73682C7C-67E2-4C53-879B-DB4423A58F7D}</a:tableStyleId>
              </a:tblPr>
              <a:tblGrid>
                <a:gridCol w="3114175">
                  <a:extLst>
                    <a:ext uri="{9D8B030D-6E8A-4147-A177-3AD203B41FA5}">
                      <a16:colId xmlns:a16="http://schemas.microsoft.com/office/drawing/2014/main" val="20000"/>
                    </a:ext>
                  </a:extLst>
                </a:gridCol>
                <a:gridCol w="3114175">
                  <a:extLst>
                    <a:ext uri="{9D8B030D-6E8A-4147-A177-3AD203B41FA5}">
                      <a16:colId xmlns:a16="http://schemas.microsoft.com/office/drawing/2014/main" val="20001"/>
                    </a:ext>
                  </a:extLst>
                </a:gridCol>
                <a:gridCol w="31141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US">
                          <a:latin typeface="Titillium Web"/>
                          <a:ea typeface="Titillium Web"/>
                          <a:cs typeface="Titillium Web"/>
                          <a:sym typeface="Titillium Web"/>
                        </a:rPr>
                        <a:t>Species </a:t>
                      </a:r>
                      <a:endParaRPr>
                        <a:latin typeface="Titillium Web"/>
                        <a:ea typeface="Titillium Web"/>
                        <a:cs typeface="Titillium Web"/>
                        <a:sym typeface="Titillium Web"/>
                      </a:endParaRPr>
                    </a:p>
                  </a:txBody>
                  <a:tcPr marL="91425" marR="91425" marT="91425" marB="91425"/>
                </a:tc>
                <a:tc>
                  <a:txBody>
                    <a:bodyPr/>
                    <a:lstStyle/>
                    <a:p>
                      <a:pPr marL="0" lvl="0" indent="0" algn="ctr" rtl="0">
                        <a:spcBef>
                          <a:spcPts val="0"/>
                        </a:spcBef>
                        <a:spcAft>
                          <a:spcPts val="0"/>
                        </a:spcAft>
                        <a:buNone/>
                      </a:pPr>
                      <a:r>
                        <a:rPr lang="en-US">
                          <a:latin typeface="Titillium Web"/>
                          <a:ea typeface="Titillium Web"/>
                          <a:cs typeface="Titillium Web"/>
                          <a:sym typeface="Titillium Web"/>
                        </a:rPr>
                        <a:t>Diameter</a:t>
                      </a:r>
                      <a:endParaRPr>
                        <a:latin typeface="Titillium Web"/>
                        <a:ea typeface="Titillium Web"/>
                        <a:cs typeface="Titillium Web"/>
                        <a:sym typeface="Titillium Web"/>
                      </a:endParaRPr>
                    </a:p>
                  </a:txBody>
                  <a:tcPr marL="91425" marR="91425" marT="91425" marB="91425"/>
                </a:tc>
                <a:tc>
                  <a:txBody>
                    <a:bodyPr/>
                    <a:lstStyle/>
                    <a:p>
                      <a:pPr marL="0" lvl="0" indent="0" algn="ctr" rtl="0">
                        <a:spcBef>
                          <a:spcPts val="0"/>
                        </a:spcBef>
                        <a:spcAft>
                          <a:spcPts val="0"/>
                        </a:spcAft>
                        <a:buNone/>
                      </a:pPr>
                      <a:r>
                        <a:rPr lang="en-US">
                          <a:latin typeface="Titillium Web"/>
                          <a:ea typeface="Titillium Web"/>
                          <a:cs typeface="Titillium Web"/>
                          <a:sym typeface="Titillium Web"/>
                        </a:rPr>
                        <a:t>Average Shortest Path</a:t>
                      </a:r>
                      <a:endParaRPr>
                        <a:latin typeface="Titillium Web"/>
                        <a:ea typeface="Titillium Web"/>
                        <a:cs typeface="Titillium Web"/>
                        <a:sym typeface="Titillium Web"/>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a:latin typeface="Titillium Web"/>
                          <a:ea typeface="Titillium Web"/>
                          <a:cs typeface="Titillium Web"/>
                          <a:sym typeface="Titillium Web"/>
                        </a:rPr>
                        <a:t>Asian Elephant</a:t>
                      </a:r>
                      <a:endParaRPr>
                        <a:latin typeface="Titillium Web"/>
                        <a:ea typeface="Titillium Web"/>
                        <a:cs typeface="Titillium Web"/>
                        <a:sym typeface="Titillium Web"/>
                      </a:endParaRPr>
                    </a:p>
                  </a:txBody>
                  <a:tcPr marL="91425" marR="91425" marT="91425" marB="91425"/>
                </a:tc>
                <a:tc>
                  <a:txBody>
                    <a:bodyPr/>
                    <a:lstStyle/>
                    <a:p>
                      <a:pPr marL="0" lvl="0" indent="0" algn="ctr" rtl="0">
                        <a:spcBef>
                          <a:spcPts val="0"/>
                        </a:spcBef>
                        <a:spcAft>
                          <a:spcPts val="0"/>
                        </a:spcAft>
                        <a:buNone/>
                      </a:pPr>
                      <a:r>
                        <a:rPr lang="en-US">
                          <a:latin typeface="Titillium Web"/>
                          <a:ea typeface="Titillium Web"/>
                          <a:cs typeface="Titillium Web"/>
                          <a:sym typeface="Titillium Web"/>
                        </a:rPr>
                        <a:t>7</a:t>
                      </a:r>
                      <a:endParaRPr>
                        <a:latin typeface="Titillium Web"/>
                        <a:ea typeface="Titillium Web"/>
                        <a:cs typeface="Titillium Web"/>
                        <a:sym typeface="Titillium Web"/>
                      </a:endParaRPr>
                    </a:p>
                  </a:txBody>
                  <a:tcPr marL="91425" marR="91425" marT="91425" marB="91425"/>
                </a:tc>
                <a:tc>
                  <a:txBody>
                    <a:bodyPr/>
                    <a:lstStyle/>
                    <a:p>
                      <a:pPr marL="0" lvl="0" indent="0" algn="ctr" rtl="0">
                        <a:lnSpc>
                          <a:spcPct val="115000"/>
                        </a:lnSpc>
                        <a:spcBef>
                          <a:spcPts val="0"/>
                        </a:spcBef>
                        <a:spcAft>
                          <a:spcPts val="0"/>
                        </a:spcAft>
                        <a:buNone/>
                      </a:pPr>
                      <a:r>
                        <a:rPr lang="en-US">
                          <a:solidFill>
                            <a:schemeClr val="dk1"/>
                          </a:solidFill>
                          <a:latin typeface="Titillium Web"/>
                          <a:ea typeface="Titillium Web"/>
                          <a:cs typeface="Titillium Web"/>
                          <a:sym typeface="Titillium Web"/>
                        </a:rPr>
                        <a:t>3.447368</a:t>
                      </a:r>
                      <a:endParaRPr>
                        <a:latin typeface="Titillium Web"/>
                        <a:ea typeface="Titillium Web"/>
                        <a:cs typeface="Titillium Web"/>
                        <a:sym typeface="Titillium Web"/>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a:latin typeface="Titillium Web"/>
                          <a:ea typeface="Titillium Web"/>
                          <a:cs typeface="Titillium Web"/>
                          <a:sym typeface="Titillium Web"/>
                        </a:rPr>
                        <a:t>Dolphin</a:t>
                      </a:r>
                      <a:endParaRPr>
                        <a:latin typeface="Titillium Web"/>
                        <a:ea typeface="Titillium Web"/>
                        <a:cs typeface="Titillium Web"/>
                        <a:sym typeface="Titillium Web"/>
                      </a:endParaRPr>
                    </a:p>
                  </a:txBody>
                  <a:tcPr marL="91425" marR="91425" marT="91425" marB="91425"/>
                </a:tc>
                <a:tc>
                  <a:txBody>
                    <a:bodyPr/>
                    <a:lstStyle/>
                    <a:p>
                      <a:pPr marL="0" lvl="0" indent="0" algn="ctr" rtl="0">
                        <a:spcBef>
                          <a:spcPts val="0"/>
                        </a:spcBef>
                        <a:spcAft>
                          <a:spcPts val="0"/>
                        </a:spcAft>
                        <a:buNone/>
                      </a:pPr>
                      <a:r>
                        <a:rPr lang="en-US">
                          <a:latin typeface="Titillium Web"/>
                          <a:ea typeface="Titillium Web"/>
                          <a:cs typeface="Titillium Web"/>
                          <a:sym typeface="Titillium Web"/>
                        </a:rPr>
                        <a:t>4</a:t>
                      </a:r>
                      <a:endParaRPr>
                        <a:latin typeface="Titillium Web"/>
                        <a:ea typeface="Titillium Web"/>
                        <a:cs typeface="Titillium Web"/>
                        <a:sym typeface="Titillium Web"/>
                      </a:endParaRPr>
                    </a:p>
                  </a:txBody>
                  <a:tcPr marL="91425" marR="91425" marT="91425" marB="91425"/>
                </a:tc>
                <a:tc>
                  <a:txBody>
                    <a:bodyPr/>
                    <a:lstStyle/>
                    <a:p>
                      <a:pPr marL="0" lvl="0" indent="0" algn="ctr" rtl="0">
                        <a:lnSpc>
                          <a:spcPct val="115000"/>
                        </a:lnSpc>
                        <a:spcBef>
                          <a:spcPts val="0"/>
                        </a:spcBef>
                        <a:spcAft>
                          <a:spcPts val="0"/>
                        </a:spcAft>
                        <a:buNone/>
                      </a:pPr>
                      <a:r>
                        <a:rPr lang="en-US">
                          <a:latin typeface="Titillium Web"/>
                          <a:ea typeface="Titillium Web"/>
                          <a:cs typeface="Titillium Web"/>
                          <a:sym typeface="Titillium Web"/>
                        </a:rPr>
                        <a:t>2.175132</a:t>
                      </a:r>
                      <a:endParaRPr>
                        <a:latin typeface="Titillium Web"/>
                        <a:ea typeface="Titillium Web"/>
                        <a:cs typeface="Titillium Web"/>
                        <a:sym typeface="Titillium Web"/>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a:latin typeface="Titillium Web"/>
                          <a:ea typeface="Titillium Web"/>
                          <a:cs typeface="Titillium Web"/>
                          <a:sym typeface="Titillium Web"/>
                        </a:rPr>
                        <a:t>Ant</a:t>
                      </a:r>
                      <a:endParaRPr>
                        <a:latin typeface="Titillium Web"/>
                        <a:ea typeface="Titillium Web"/>
                        <a:cs typeface="Titillium Web"/>
                        <a:sym typeface="Titillium Web"/>
                      </a:endParaRPr>
                    </a:p>
                  </a:txBody>
                  <a:tcPr marL="91425" marR="91425" marT="91425" marB="91425"/>
                </a:tc>
                <a:tc>
                  <a:txBody>
                    <a:bodyPr/>
                    <a:lstStyle/>
                    <a:p>
                      <a:pPr marL="0" lvl="0" indent="0" algn="ctr" rtl="0">
                        <a:spcBef>
                          <a:spcPts val="0"/>
                        </a:spcBef>
                        <a:spcAft>
                          <a:spcPts val="0"/>
                        </a:spcAft>
                        <a:buNone/>
                      </a:pPr>
                      <a:r>
                        <a:rPr lang="en-US">
                          <a:latin typeface="Titillium Web"/>
                          <a:ea typeface="Titillium Web"/>
                          <a:cs typeface="Titillium Web"/>
                          <a:sym typeface="Titillium Web"/>
                        </a:rPr>
                        <a:t>3</a:t>
                      </a:r>
                      <a:endParaRPr>
                        <a:latin typeface="Titillium Web"/>
                        <a:ea typeface="Titillium Web"/>
                        <a:cs typeface="Titillium Web"/>
                        <a:sym typeface="Titillium Web"/>
                      </a:endParaRPr>
                    </a:p>
                  </a:txBody>
                  <a:tcPr marL="91425" marR="91425" marT="91425" marB="91425"/>
                </a:tc>
                <a:tc>
                  <a:txBody>
                    <a:bodyPr/>
                    <a:lstStyle/>
                    <a:p>
                      <a:pPr marL="0" lvl="0" indent="0" algn="ctr" rtl="0">
                        <a:spcBef>
                          <a:spcPts val="0"/>
                        </a:spcBef>
                        <a:spcAft>
                          <a:spcPts val="0"/>
                        </a:spcAft>
                        <a:buNone/>
                      </a:pPr>
                      <a:r>
                        <a:rPr lang="en-US" dirty="0">
                          <a:latin typeface="Titillium Web"/>
                          <a:ea typeface="Titillium Web"/>
                          <a:cs typeface="Titillium Web"/>
                          <a:sym typeface="Titillium Web"/>
                        </a:rPr>
                        <a:t>1.356194</a:t>
                      </a:r>
                      <a:endParaRPr dirty="0">
                        <a:latin typeface="Titillium Web"/>
                        <a:ea typeface="Titillium Web"/>
                        <a:cs typeface="Titillium Web"/>
                        <a:sym typeface="Titillium Web"/>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a:latin typeface="Titillium Web"/>
                          <a:ea typeface="Titillium Web"/>
                          <a:cs typeface="Titillium Web"/>
                          <a:sym typeface="Titillium Web"/>
                        </a:rPr>
                        <a:t>Baboon</a:t>
                      </a:r>
                      <a:endParaRPr>
                        <a:latin typeface="Titillium Web"/>
                        <a:ea typeface="Titillium Web"/>
                        <a:cs typeface="Titillium Web"/>
                        <a:sym typeface="Titillium Web"/>
                      </a:endParaRPr>
                    </a:p>
                  </a:txBody>
                  <a:tcPr marL="91425" marR="91425" marT="91425" marB="91425"/>
                </a:tc>
                <a:tc>
                  <a:txBody>
                    <a:bodyPr/>
                    <a:lstStyle/>
                    <a:p>
                      <a:pPr marL="0" lvl="0" indent="0" algn="ctr" rtl="0">
                        <a:spcBef>
                          <a:spcPts val="0"/>
                        </a:spcBef>
                        <a:spcAft>
                          <a:spcPts val="0"/>
                        </a:spcAft>
                        <a:buNone/>
                      </a:pPr>
                      <a:r>
                        <a:rPr lang="en-US">
                          <a:latin typeface="Titillium Web"/>
                          <a:ea typeface="Titillium Web"/>
                          <a:cs typeface="Titillium Web"/>
                          <a:sym typeface="Titillium Web"/>
                        </a:rPr>
                        <a:t>3</a:t>
                      </a:r>
                      <a:endParaRPr>
                        <a:latin typeface="Titillium Web"/>
                        <a:ea typeface="Titillium Web"/>
                        <a:cs typeface="Titillium Web"/>
                        <a:sym typeface="Titillium Web"/>
                      </a:endParaRPr>
                    </a:p>
                  </a:txBody>
                  <a:tcPr marL="91425" marR="91425" marT="91425" marB="91425"/>
                </a:tc>
                <a:tc>
                  <a:txBody>
                    <a:bodyPr/>
                    <a:lstStyle/>
                    <a:p>
                      <a:pPr marL="0" lvl="0" indent="0" algn="ctr" rtl="0">
                        <a:spcBef>
                          <a:spcPts val="0"/>
                        </a:spcBef>
                        <a:spcAft>
                          <a:spcPts val="0"/>
                        </a:spcAft>
                        <a:buNone/>
                      </a:pPr>
                      <a:r>
                        <a:rPr lang="en-US">
                          <a:latin typeface="Titillium Web"/>
                          <a:ea typeface="Titillium Web"/>
                          <a:cs typeface="Titillium Web"/>
                          <a:sym typeface="Titillium Web"/>
                        </a:rPr>
                        <a:t>1.718</a:t>
                      </a:r>
                      <a:endParaRPr>
                        <a:latin typeface="Titillium Web"/>
                        <a:ea typeface="Titillium Web"/>
                        <a:cs typeface="Titillium Web"/>
                        <a:sym typeface="Titillium Web"/>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a:latin typeface="Titillium Web"/>
                          <a:ea typeface="Titillium Web"/>
                          <a:cs typeface="Titillium Web"/>
                          <a:sym typeface="Titillium Web"/>
                        </a:rPr>
                        <a:t>Opossum</a:t>
                      </a:r>
                      <a:endParaRPr>
                        <a:latin typeface="Titillium Web"/>
                        <a:ea typeface="Titillium Web"/>
                        <a:cs typeface="Titillium Web"/>
                        <a:sym typeface="Titillium Web"/>
                      </a:endParaRPr>
                    </a:p>
                  </a:txBody>
                  <a:tcPr marL="91425" marR="91425" marT="91425" marB="91425"/>
                </a:tc>
                <a:tc>
                  <a:txBody>
                    <a:bodyPr/>
                    <a:lstStyle/>
                    <a:p>
                      <a:pPr marL="0" lvl="0" indent="0" algn="ctr" rtl="0">
                        <a:spcBef>
                          <a:spcPts val="0"/>
                        </a:spcBef>
                        <a:spcAft>
                          <a:spcPts val="0"/>
                        </a:spcAft>
                        <a:buNone/>
                      </a:pPr>
                      <a:r>
                        <a:rPr lang="en-US">
                          <a:latin typeface="Titillium Web"/>
                          <a:ea typeface="Titillium Web"/>
                          <a:cs typeface="Titillium Web"/>
                          <a:sym typeface="Titillium Web"/>
                        </a:rPr>
                        <a:t>3</a:t>
                      </a:r>
                      <a:endParaRPr>
                        <a:latin typeface="Titillium Web"/>
                        <a:ea typeface="Titillium Web"/>
                        <a:cs typeface="Titillium Web"/>
                        <a:sym typeface="Titillium Web"/>
                      </a:endParaRPr>
                    </a:p>
                  </a:txBody>
                  <a:tcPr marL="91425" marR="91425" marT="91425" marB="91425"/>
                </a:tc>
                <a:tc>
                  <a:txBody>
                    <a:bodyPr/>
                    <a:lstStyle/>
                    <a:p>
                      <a:pPr marL="0" lvl="0" indent="0" algn="ctr" rtl="0">
                        <a:spcBef>
                          <a:spcPts val="0"/>
                        </a:spcBef>
                        <a:spcAft>
                          <a:spcPts val="0"/>
                        </a:spcAft>
                        <a:buNone/>
                      </a:pPr>
                      <a:r>
                        <a:rPr lang="en-US">
                          <a:latin typeface="Titillium Web"/>
                          <a:ea typeface="Titillium Web"/>
                          <a:cs typeface="Titillium Web"/>
                          <a:sym typeface="Titillium Web"/>
                        </a:rPr>
                        <a:t>1.429</a:t>
                      </a:r>
                      <a:endParaRPr>
                        <a:latin typeface="Titillium Web"/>
                        <a:ea typeface="Titillium Web"/>
                        <a:cs typeface="Titillium Web"/>
                        <a:sym typeface="Titillium Web"/>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US">
                          <a:latin typeface="Titillium Web"/>
                          <a:ea typeface="Titillium Web"/>
                          <a:cs typeface="Titillium Web"/>
                          <a:sym typeface="Titillium Web"/>
                        </a:rPr>
                        <a:t>Rhesus Macaque</a:t>
                      </a:r>
                      <a:endParaRPr>
                        <a:latin typeface="Titillium Web"/>
                        <a:ea typeface="Titillium Web"/>
                        <a:cs typeface="Titillium Web"/>
                        <a:sym typeface="Titillium Web"/>
                      </a:endParaRPr>
                    </a:p>
                  </a:txBody>
                  <a:tcPr marL="91425" marR="91425" marT="91425" marB="91425"/>
                </a:tc>
                <a:tc>
                  <a:txBody>
                    <a:bodyPr/>
                    <a:lstStyle/>
                    <a:p>
                      <a:pPr marL="0" lvl="0" indent="0" algn="ctr" rtl="0">
                        <a:spcBef>
                          <a:spcPts val="0"/>
                        </a:spcBef>
                        <a:spcAft>
                          <a:spcPts val="0"/>
                        </a:spcAft>
                        <a:buNone/>
                      </a:pPr>
                      <a:r>
                        <a:rPr lang="en-US">
                          <a:latin typeface="Titillium Web"/>
                          <a:ea typeface="Titillium Web"/>
                          <a:cs typeface="Titillium Web"/>
                          <a:sym typeface="Titillium Web"/>
                        </a:rPr>
                        <a:t>2</a:t>
                      </a:r>
                      <a:endParaRPr>
                        <a:latin typeface="Titillium Web"/>
                        <a:ea typeface="Titillium Web"/>
                        <a:cs typeface="Titillium Web"/>
                        <a:sym typeface="Titillium Web"/>
                      </a:endParaRPr>
                    </a:p>
                  </a:txBody>
                  <a:tcPr marL="91425" marR="91425" marT="91425" marB="91425"/>
                </a:tc>
                <a:tc>
                  <a:txBody>
                    <a:bodyPr/>
                    <a:lstStyle/>
                    <a:p>
                      <a:pPr marL="0" lvl="0" indent="0" algn="ctr" rtl="0">
                        <a:spcBef>
                          <a:spcPts val="0"/>
                        </a:spcBef>
                        <a:spcAft>
                          <a:spcPts val="0"/>
                        </a:spcAft>
                        <a:buNone/>
                      </a:pPr>
                      <a:r>
                        <a:rPr lang="en-US">
                          <a:latin typeface="Titillium Web"/>
                          <a:ea typeface="Titillium Web"/>
                          <a:cs typeface="Titillium Web"/>
                          <a:sym typeface="Titillium Web"/>
                        </a:rPr>
                        <a:t>1.383</a:t>
                      </a:r>
                      <a:endParaRPr>
                        <a:latin typeface="Titillium Web"/>
                        <a:ea typeface="Titillium Web"/>
                        <a:cs typeface="Titillium Web"/>
                        <a:sym typeface="Titillium Web"/>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US">
                          <a:latin typeface="Titillium Web"/>
                          <a:ea typeface="Titillium Web"/>
                          <a:cs typeface="Titillium Web"/>
                          <a:sym typeface="Titillium Web"/>
                        </a:rPr>
                        <a:t>Bat</a:t>
                      </a:r>
                      <a:endParaRPr>
                        <a:latin typeface="Titillium Web"/>
                        <a:ea typeface="Titillium Web"/>
                        <a:cs typeface="Titillium Web"/>
                        <a:sym typeface="Titillium Web"/>
                      </a:endParaRPr>
                    </a:p>
                  </a:txBody>
                  <a:tcPr marL="91425" marR="91425" marT="91425" marB="91425"/>
                </a:tc>
                <a:tc>
                  <a:txBody>
                    <a:bodyPr/>
                    <a:lstStyle/>
                    <a:p>
                      <a:pPr marL="0" lvl="0" indent="0" algn="ctr" rtl="0">
                        <a:spcBef>
                          <a:spcPts val="0"/>
                        </a:spcBef>
                        <a:spcAft>
                          <a:spcPts val="0"/>
                        </a:spcAft>
                        <a:buNone/>
                      </a:pPr>
                      <a:r>
                        <a:rPr lang="en-US">
                          <a:latin typeface="Titillium Web"/>
                          <a:ea typeface="Titillium Web"/>
                          <a:cs typeface="Titillium Web"/>
                          <a:sym typeface="Titillium Web"/>
                        </a:rPr>
                        <a:t>4</a:t>
                      </a:r>
                      <a:endParaRPr>
                        <a:latin typeface="Titillium Web"/>
                        <a:ea typeface="Titillium Web"/>
                        <a:cs typeface="Titillium Web"/>
                        <a:sym typeface="Titillium Web"/>
                      </a:endParaRPr>
                    </a:p>
                  </a:txBody>
                  <a:tcPr marL="91425" marR="91425" marT="91425" marB="91425"/>
                </a:tc>
                <a:tc>
                  <a:txBody>
                    <a:bodyPr/>
                    <a:lstStyle/>
                    <a:p>
                      <a:pPr marL="0" lvl="0" indent="0" algn="ctr" rtl="0">
                        <a:spcBef>
                          <a:spcPts val="0"/>
                        </a:spcBef>
                        <a:spcAft>
                          <a:spcPts val="0"/>
                        </a:spcAft>
                        <a:buNone/>
                      </a:pPr>
                      <a:r>
                        <a:rPr lang="en-US" dirty="0">
                          <a:latin typeface="Titillium Web"/>
                          <a:ea typeface="Titillium Web"/>
                          <a:cs typeface="Titillium Web"/>
                          <a:sym typeface="Titillium Web"/>
                        </a:rPr>
                        <a:t>1.472868</a:t>
                      </a:r>
                      <a:endParaRPr dirty="0">
                        <a:latin typeface="Titillium Web"/>
                        <a:ea typeface="Titillium Web"/>
                        <a:cs typeface="Titillium Web"/>
                        <a:sym typeface="Titillium Web"/>
                      </a:endParaRPr>
                    </a:p>
                  </a:txBody>
                  <a:tcPr marL="91425" marR="91425" marT="91425" marB="91425"/>
                </a:tc>
                <a:extLst>
                  <a:ext uri="{0D108BD9-81ED-4DB2-BD59-A6C34878D82A}">
                    <a16:rowId xmlns:a16="http://schemas.microsoft.com/office/drawing/2014/main" val="10007"/>
                  </a:ext>
                </a:extLst>
              </a:tr>
            </a:tbl>
          </a:graphicData>
        </a:graphic>
      </p:graphicFrame>
      <p:sp>
        <p:nvSpPr>
          <p:cNvPr id="140" name="Google Shape;140;p1"/>
          <p:cNvSpPr txBox="1"/>
          <p:nvPr/>
        </p:nvSpPr>
        <p:spPr>
          <a:xfrm>
            <a:off x="22170112" y="15155925"/>
            <a:ext cx="10134900" cy="1386600"/>
          </a:xfrm>
          <a:prstGeom prst="rect">
            <a:avLst/>
          </a:prstGeom>
          <a:noFill/>
          <a:ln>
            <a:noFill/>
          </a:ln>
        </p:spPr>
        <p:txBody>
          <a:bodyPr spcFirstLastPara="1" wrap="square" lIns="91425" tIns="91425" rIns="91425" bIns="91425" anchor="t" anchorCtr="0">
            <a:noAutofit/>
          </a:bodyPr>
          <a:lstStyle/>
          <a:p>
            <a:pPr marL="0" lvl="0" indent="0" algn="just" rtl="0">
              <a:lnSpc>
                <a:spcPct val="110000"/>
              </a:lnSpc>
              <a:spcBef>
                <a:spcPts val="0"/>
              </a:spcBef>
              <a:spcAft>
                <a:spcPts val="0"/>
              </a:spcAft>
              <a:buNone/>
            </a:pPr>
            <a:r>
              <a:rPr lang="en-US" sz="2400" dirty="0">
                <a:solidFill>
                  <a:schemeClr val="dk1"/>
                </a:solidFill>
                <a:latin typeface="Titillium Web"/>
                <a:ea typeface="Titillium Web"/>
                <a:cs typeface="Titillium Web"/>
                <a:sym typeface="Titillium Web"/>
              </a:rPr>
              <a:t>Community detection analysis also reveals that ants exhibit a preferred behavioral trajectory, moving from nursing to cleaning to foraging as they age.</a:t>
            </a:r>
            <a:endParaRPr sz="2400" dirty="0">
              <a:solidFill>
                <a:schemeClr val="dk1"/>
              </a:solidFill>
              <a:latin typeface="Titillium Web"/>
              <a:ea typeface="Titillium Web"/>
              <a:cs typeface="Titillium Web"/>
              <a:sym typeface="Titillium Web"/>
            </a:endParaRPr>
          </a:p>
        </p:txBody>
      </p:sp>
      <p:graphicFrame>
        <p:nvGraphicFramePr>
          <p:cNvPr id="141" name="Google Shape;141;p1"/>
          <p:cNvGraphicFramePr/>
          <p:nvPr>
            <p:extLst>
              <p:ext uri="{D42A27DB-BD31-4B8C-83A1-F6EECF244321}">
                <p14:modId xmlns:p14="http://schemas.microsoft.com/office/powerpoint/2010/main" val="138817942"/>
              </p:ext>
            </p:extLst>
          </p:nvPr>
        </p:nvGraphicFramePr>
        <p:xfrm>
          <a:off x="28524484" y="12003848"/>
          <a:ext cx="3820000" cy="1959568"/>
        </p:xfrm>
        <a:graphic>
          <a:graphicData uri="http://schemas.openxmlformats.org/drawingml/2006/table">
            <a:tbl>
              <a:tblPr>
                <a:noFill/>
                <a:tableStyleId>{73682C7C-67E2-4C53-879B-DB4423A58F7D}</a:tableStyleId>
              </a:tblPr>
              <a:tblGrid>
                <a:gridCol w="955000">
                  <a:extLst>
                    <a:ext uri="{9D8B030D-6E8A-4147-A177-3AD203B41FA5}">
                      <a16:colId xmlns:a16="http://schemas.microsoft.com/office/drawing/2014/main" val="20000"/>
                    </a:ext>
                  </a:extLst>
                </a:gridCol>
                <a:gridCol w="955000">
                  <a:extLst>
                    <a:ext uri="{9D8B030D-6E8A-4147-A177-3AD203B41FA5}">
                      <a16:colId xmlns:a16="http://schemas.microsoft.com/office/drawing/2014/main" val="20001"/>
                    </a:ext>
                  </a:extLst>
                </a:gridCol>
                <a:gridCol w="955000">
                  <a:extLst>
                    <a:ext uri="{9D8B030D-6E8A-4147-A177-3AD203B41FA5}">
                      <a16:colId xmlns:a16="http://schemas.microsoft.com/office/drawing/2014/main" val="20002"/>
                    </a:ext>
                  </a:extLst>
                </a:gridCol>
                <a:gridCol w="955000">
                  <a:extLst>
                    <a:ext uri="{9D8B030D-6E8A-4147-A177-3AD203B41FA5}">
                      <a16:colId xmlns:a16="http://schemas.microsoft.com/office/drawing/2014/main" val="20003"/>
                    </a:ext>
                  </a:extLst>
                </a:gridCol>
              </a:tblGrid>
              <a:tr h="455500">
                <a:tc>
                  <a:txBody>
                    <a:bodyPr/>
                    <a:lstStyle/>
                    <a:p>
                      <a:pPr marL="0" lvl="0" indent="0" algn="ctr" rtl="0">
                        <a:spcBef>
                          <a:spcPts val="0"/>
                        </a:spcBef>
                        <a:spcAft>
                          <a:spcPts val="0"/>
                        </a:spcAft>
                        <a:buNone/>
                      </a:pPr>
                      <a:endParaRPr sz="1200" dirty="0">
                        <a:latin typeface="Titillium Web"/>
                        <a:ea typeface="Titillium Web"/>
                        <a:cs typeface="Titillium Web"/>
                        <a:sym typeface="Titillium Web"/>
                      </a:endParaRPr>
                    </a:p>
                  </a:txBody>
                  <a:tcPr marL="91425" marR="91425" marT="91425" marB="91425" anchor="ctr"/>
                </a:tc>
                <a:tc>
                  <a:txBody>
                    <a:bodyPr/>
                    <a:lstStyle/>
                    <a:p>
                      <a:pPr marL="0" lvl="0" indent="0" algn="ctr" rtl="0">
                        <a:spcBef>
                          <a:spcPts val="0"/>
                        </a:spcBef>
                        <a:spcAft>
                          <a:spcPts val="0"/>
                        </a:spcAft>
                        <a:buNone/>
                      </a:pPr>
                      <a:r>
                        <a:rPr lang="en-US" sz="1200" dirty="0">
                          <a:latin typeface="Titillium Web"/>
                          <a:ea typeface="Titillium Web"/>
                          <a:cs typeface="Titillium Web"/>
                          <a:sym typeface="Titillium Web"/>
                        </a:rPr>
                        <a:t>Nurses</a:t>
                      </a:r>
                      <a:endParaRPr sz="1200" dirty="0">
                        <a:latin typeface="Titillium Web"/>
                        <a:ea typeface="Titillium Web"/>
                        <a:cs typeface="Titillium Web"/>
                        <a:sym typeface="Titillium Web"/>
                      </a:endParaRPr>
                    </a:p>
                  </a:txBody>
                  <a:tcPr marL="91425" marR="91425" marT="91425" marB="91425" anchor="ctr"/>
                </a:tc>
                <a:tc>
                  <a:txBody>
                    <a:bodyPr/>
                    <a:lstStyle/>
                    <a:p>
                      <a:pPr marL="0" lvl="0" indent="0" algn="ctr" rtl="0">
                        <a:spcBef>
                          <a:spcPts val="0"/>
                        </a:spcBef>
                        <a:spcAft>
                          <a:spcPts val="0"/>
                        </a:spcAft>
                        <a:buNone/>
                      </a:pPr>
                      <a:r>
                        <a:rPr lang="en-US" sz="1200">
                          <a:latin typeface="Titillium Web"/>
                          <a:ea typeface="Titillium Web"/>
                          <a:cs typeface="Titillium Web"/>
                          <a:sym typeface="Titillium Web"/>
                        </a:rPr>
                        <a:t>Foragers</a:t>
                      </a:r>
                      <a:endParaRPr sz="1200">
                        <a:latin typeface="Titillium Web"/>
                        <a:ea typeface="Titillium Web"/>
                        <a:cs typeface="Titillium Web"/>
                        <a:sym typeface="Titillium Web"/>
                      </a:endParaRPr>
                    </a:p>
                  </a:txBody>
                  <a:tcPr marL="91425" marR="91425" marT="91425" marB="91425" anchor="ctr"/>
                </a:tc>
                <a:tc>
                  <a:txBody>
                    <a:bodyPr/>
                    <a:lstStyle/>
                    <a:p>
                      <a:pPr marL="0" lvl="0" indent="0" algn="ctr" rtl="0">
                        <a:spcBef>
                          <a:spcPts val="0"/>
                        </a:spcBef>
                        <a:spcAft>
                          <a:spcPts val="0"/>
                        </a:spcAft>
                        <a:buNone/>
                      </a:pPr>
                      <a:r>
                        <a:rPr lang="en-US" sz="1200">
                          <a:latin typeface="Titillium Web"/>
                          <a:ea typeface="Titillium Web"/>
                          <a:cs typeface="Titillium Web"/>
                          <a:sym typeface="Titillium Web"/>
                        </a:rPr>
                        <a:t>Cleaners</a:t>
                      </a:r>
                      <a:endParaRPr sz="1200">
                        <a:latin typeface="Titillium Web"/>
                        <a:ea typeface="Titillium Web"/>
                        <a:cs typeface="Titillium Web"/>
                        <a:sym typeface="Titillium Web"/>
                      </a:endParaRPr>
                    </a:p>
                  </a:txBody>
                  <a:tcPr marL="91425" marR="91425" marT="91425" marB="91425" anchor="ctr"/>
                </a:tc>
                <a:extLst>
                  <a:ext uri="{0D108BD9-81ED-4DB2-BD59-A6C34878D82A}">
                    <a16:rowId xmlns:a16="http://schemas.microsoft.com/office/drawing/2014/main" val="10000"/>
                  </a:ext>
                </a:extLst>
              </a:tr>
              <a:tr h="302525">
                <a:tc>
                  <a:txBody>
                    <a:bodyPr/>
                    <a:lstStyle/>
                    <a:p>
                      <a:pPr marL="0" lvl="0" indent="0" algn="ctr" rtl="0">
                        <a:spcBef>
                          <a:spcPts val="0"/>
                        </a:spcBef>
                        <a:spcAft>
                          <a:spcPts val="0"/>
                        </a:spcAft>
                        <a:buNone/>
                      </a:pPr>
                      <a:r>
                        <a:rPr lang="en-US" sz="1200">
                          <a:latin typeface="Titillium Web"/>
                          <a:ea typeface="Titillium Web"/>
                          <a:cs typeface="Titillium Web"/>
                          <a:sym typeface="Titillium Web"/>
                        </a:rPr>
                        <a:t>Day 1</a:t>
                      </a:r>
                      <a:endParaRPr sz="1200">
                        <a:latin typeface="Titillium Web"/>
                        <a:ea typeface="Titillium Web"/>
                        <a:cs typeface="Titillium Web"/>
                        <a:sym typeface="Titillium Web"/>
                      </a:endParaRPr>
                    </a:p>
                  </a:txBody>
                  <a:tcPr marL="91425" marR="91425" marT="91425" marB="91425" anchor="ctr"/>
                </a:tc>
                <a:tc>
                  <a:txBody>
                    <a:bodyPr/>
                    <a:lstStyle/>
                    <a:p>
                      <a:pPr marL="0" lvl="0" indent="0" algn="ctr" rtl="0">
                        <a:spcBef>
                          <a:spcPts val="0"/>
                        </a:spcBef>
                        <a:spcAft>
                          <a:spcPts val="0"/>
                        </a:spcAft>
                        <a:buNone/>
                      </a:pPr>
                      <a:r>
                        <a:rPr lang="en-US" sz="1200" dirty="0">
                          <a:latin typeface="Titillium Web"/>
                          <a:ea typeface="Titillium Web"/>
                          <a:cs typeface="Titillium Web"/>
                          <a:sym typeface="Titillium Web"/>
                        </a:rPr>
                        <a:t>45.73%</a:t>
                      </a:r>
                      <a:endParaRPr sz="1200" dirty="0">
                        <a:latin typeface="Titillium Web"/>
                        <a:ea typeface="Titillium Web"/>
                        <a:cs typeface="Titillium Web"/>
                        <a:sym typeface="Titillium Web"/>
                      </a:endParaRPr>
                    </a:p>
                  </a:txBody>
                  <a:tcPr marL="91425" marR="91425" marT="91425" marB="91425" anchor="ctr"/>
                </a:tc>
                <a:tc>
                  <a:txBody>
                    <a:bodyPr/>
                    <a:lstStyle/>
                    <a:p>
                      <a:pPr marL="0" lvl="0" indent="0" algn="ctr" rtl="0">
                        <a:lnSpc>
                          <a:spcPct val="115000"/>
                        </a:lnSpc>
                        <a:spcBef>
                          <a:spcPts val="0"/>
                        </a:spcBef>
                        <a:spcAft>
                          <a:spcPts val="0"/>
                        </a:spcAft>
                        <a:buNone/>
                      </a:pPr>
                      <a:r>
                        <a:rPr lang="en-US" sz="1200" dirty="0">
                          <a:latin typeface="Titillium Web"/>
                          <a:ea typeface="Titillium Web"/>
                          <a:cs typeface="Titillium Web"/>
                          <a:sym typeface="Titillium Web"/>
                        </a:rPr>
                        <a:t>35.98%</a:t>
                      </a:r>
                      <a:endParaRPr sz="1200" dirty="0">
                        <a:latin typeface="Titillium Web"/>
                        <a:ea typeface="Titillium Web"/>
                        <a:cs typeface="Titillium Web"/>
                        <a:sym typeface="Titillium Web"/>
                      </a:endParaRPr>
                    </a:p>
                  </a:txBody>
                  <a:tcPr marL="91425" marR="91425" marT="91425" marB="91425" anchor="ctr"/>
                </a:tc>
                <a:tc>
                  <a:txBody>
                    <a:bodyPr/>
                    <a:lstStyle/>
                    <a:p>
                      <a:pPr marL="0" lvl="0" indent="0" algn="ctr" rtl="0">
                        <a:lnSpc>
                          <a:spcPct val="115000"/>
                        </a:lnSpc>
                        <a:spcBef>
                          <a:spcPts val="0"/>
                        </a:spcBef>
                        <a:spcAft>
                          <a:spcPts val="0"/>
                        </a:spcAft>
                        <a:buNone/>
                      </a:pPr>
                      <a:r>
                        <a:rPr lang="en-US" sz="1200">
                          <a:solidFill>
                            <a:schemeClr val="dk1"/>
                          </a:solidFill>
                          <a:latin typeface="Titillium Web"/>
                          <a:ea typeface="Titillium Web"/>
                          <a:cs typeface="Titillium Web"/>
                          <a:sym typeface="Titillium Web"/>
                        </a:rPr>
                        <a:t>18.29%</a:t>
                      </a:r>
                      <a:endParaRPr sz="1200">
                        <a:solidFill>
                          <a:schemeClr val="dk1"/>
                        </a:solidFill>
                        <a:latin typeface="Titillium Web"/>
                        <a:ea typeface="Titillium Web"/>
                        <a:cs typeface="Titillium Web"/>
                        <a:sym typeface="Titillium Web"/>
                      </a:endParaRPr>
                    </a:p>
                  </a:txBody>
                  <a:tcPr marL="91425" marR="91425" marT="91425" marB="91425" anchor="ctr"/>
                </a:tc>
                <a:extLst>
                  <a:ext uri="{0D108BD9-81ED-4DB2-BD59-A6C34878D82A}">
                    <a16:rowId xmlns:a16="http://schemas.microsoft.com/office/drawing/2014/main" val="10001"/>
                  </a:ext>
                </a:extLst>
              </a:tr>
              <a:tr h="302525">
                <a:tc>
                  <a:txBody>
                    <a:bodyPr/>
                    <a:lstStyle/>
                    <a:p>
                      <a:pPr marL="0" lvl="0" indent="0" algn="ctr" rtl="0">
                        <a:spcBef>
                          <a:spcPts val="0"/>
                        </a:spcBef>
                        <a:spcAft>
                          <a:spcPts val="0"/>
                        </a:spcAft>
                        <a:buNone/>
                      </a:pPr>
                      <a:r>
                        <a:rPr lang="en-US" sz="1200">
                          <a:latin typeface="Titillium Web"/>
                          <a:ea typeface="Titillium Web"/>
                          <a:cs typeface="Titillium Web"/>
                          <a:sym typeface="Titillium Web"/>
                        </a:rPr>
                        <a:t>Day 11</a:t>
                      </a:r>
                      <a:endParaRPr sz="1200">
                        <a:latin typeface="Titillium Web"/>
                        <a:ea typeface="Titillium Web"/>
                        <a:cs typeface="Titillium Web"/>
                        <a:sym typeface="Titillium Web"/>
                      </a:endParaRPr>
                    </a:p>
                  </a:txBody>
                  <a:tcPr marL="91425" marR="91425" marT="91425" marB="91425" anchor="ctr"/>
                </a:tc>
                <a:tc>
                  <a:txBody>
                    <a:bodyPr/>
                    <a:lstStyle/>
                    <a:p>
                      <a:pPr marL="0" lvl="0" indent="0" algn="ctr" rtl="0">
                        <a:spcBef>
                          <a:spcPts val="0"/>
                        </a:spcBef>
                        <a:spcAft>
                          <a:spcPts val="0"/>
                        </a:spcAft>
                        <a:buNone/>
                      </a:pPr>
                      <a:r>
                        <a:rPr lang="en-US" sz="1200">
                          <a:latin typeface="Titillium Web"/>
                          <a:ea typeface="Titillium Web"/>
                          <a:cs typeface="Titillium Web"/>
                          <a:sym typeface="Titillium Web"/>
                        </a:rPr>
                        <a:t>45.73%</a:t>
                      </a:r>
                      <a:endParaRPr sz="1200">
                        <a:latin typeface="Titillium Web"/>
                        <a:ea typeface="Titillium Web"/>
                        <a:cs typeface="Titillium Web"/>
                        <a:sym typeface="Titillium Web"/>
                      </a:endParaRPr>
                    </a:p>
                  </a:txBody>
                  <a:tcPr marL="91425" marR="91425" marT="91425" marB="91425" anchor="ctr"/>
                </a:tc>
                <a:tc>
                  <a:txBody>
                    <a:bodyPr/>
                    <a:lstStyle/>
                    <a:p>
                      <a:pPr marL="0" lvl="0" indent="0" algn="ctr" rtl="0">
                        <a:lnSpc>
                          <a:spcPct val="115000"/>
                        </a:lnSpc>
                        <a:spcBef>
                          <a:spcPts val="0"/>
                        </a:spcBef>
                        <a:spcAft>
                          <a:spcPts val="0"/>
                        </a:spcAft>
                        <a:buNone/>
                      </a:pPr>
                      <a:r>
                        <a:rPr lang="en-US" sz="1200" dirty="0">
                          <a:latin typeface="Titillium Web"/>
                          <a:ea typeface="Titillium Web"/>
                          <a:cs typeface="Titillium Web"/>
                          <a:sym typeface="Titillium Web"/>
                        </a:rPr>
                        <a:t>47.56%</a:t>
                      </a:r>
                      <a:endParaRPr sz="1200" dirty="0">
                        <a:latin typeface="Titillium Web"/>
                        <a:ea typeface="Titillium Web"/>
                        <a:cs typeface="Titillium Web"/>
                        <a:sym typeface="Titillium Web"/>
                      </a:endParaRPr>
                    </a:p>
                  </a:txBody>
                  <a:tcPr marL="91425" marR="91425" marT="91425" marB="91425" anchor="ctr"/>
                </a:tc>
                <a:tc>
                  <a:txBody>
                    <a:bodyPr/>
                    <a:lstStyle/>
                    <a:p>
                      <a:pPr marL="0" lvl="0" indent="0" algn="ctr" rtl="0">
                        <a:lnSpc>
                          <a:spcPct val="115000"/>
                        </a:lnSpc>
                        <a:spcBef>
                          <a:spcPts val="0"/>
                        </a:spcBef>
                        <a:spcAft>
                          <a:spcPts val="0"/>
                        </a:spcAft>
                        <a:buNone/>
                      </a:pPr>
                      <a:r>
                        <a:rPr lang="en-US" sz="1200">
                          <a:latin typeface="Titillium Web"/>
                          <a:ea typeface="Titillium Web"/>
                          <a:cs typeface="Titillium Web"/>
                          <a:sym typeface="Titillium Web"/>
                        </a:rPr>
                        <a:t>6.71%</a:t>
                      </a:r>
                      <a:endParaRPr sz="1200">
                        <a:latin typeface="Titillium Web"/>
                        <a:ea typeface="Titillium Web"/>
                        <a:cs typeface="Titillium Web"/>
                        <a:sym typeface="Titillium Web"/>
                      </a:endParaRPr>
                    </a:p>
                  </a:txBody>
                  <a:tcPr marL="91425" marR="91425" marT="91425" marB="91425" anchor="ctr"/>
                </a:tc>
                <a:extLst>
                  <a:ext uri="{0D108BD9-81ED-4DB2-BD59-A6C34878D82A}">
                    <a16:rowId xmlns:a16="http://schemas.microsoft.com/office/drawing/2014/main" val="10002"/>
                  </a:ext>
                </a:extLst>
              </a:tr>
              <a:tr h="301925">
                <a:tc>
                  <a:txBody>
                    <a:bodyPr/>
                    <a:lstStyle/>
                    <a:p>
                      <a:pPr marL="0" lvl="0" indent="0" algn="ctr" rtl="0">
                        <a:spcBef>
                          <a:spcPts val="0"/>
                        </a:spcBef>
                        <a:spcAft>
                          <a:spcPts val="0"/>
                        </a:spcAft>
                        <a:buNone/>
                      </a:pPr>
                      <a:r>
                        <a:rPr lang="en-US" sz="1200">
                          <a:latin typeface="Titillium Web"/>
                          <a:ea typeface="Titillium Web"/>
                          <a:cs typeface="Titillium Web"/>
                          <a:sym typeface="Titillium Web"/>
                        </a:rPr>
                        <a:t>Day 21</a:t>
                      </a:r>
                      <a:endParaRPr sz="1200">
                        <a:latin typeface="Titillium Web"/>
                        <a:ea typeface="Titillium Web"/>
                        <a:cs typeface="Titillium Web"/>
                        <a:sym typeface="Titillium Web"/>
                      </a:endParaRPr>
                    </a:p>
                  </a:txBody>
                  <a:tcPr marL="91425" marR="91425" marT="91425" marB="91425" anchor="ctr"/>
                </a:tc>
                <a:tc>
                  <a:txBody>
                    <a:bodyPr/>
                    <a:lstStyle/>
                    <a:p>
                      <a:pPr marL="0" lvl="0" indent="0" algn="ctr" rtl="0">
                        <a:spcBef>
                          <a:spcPts val="0"/>
                        </a:spcBef>
                        <a:spcAft>
                          <a:spcPts val="0"/>
                        </a:spcAft>
                        <a:buNone/>
                      </a:pPr>
                      <a:r>
                        <a:rPr lang="en-US" sz="1200">
                          <a:latin typeface="Titillium Web"/>
                          <a:ea typeface="Titillium Web"/>
                          <a:cs typeface="Titillium Web"/>
                          <a:sym typeface="Titillium Web"/>
                        </a:rPr>
                        <a:t>45.76%</a:t>
                      </a:r>
                      <a:endParaRPr sz="1200">
                        <a:latin typeface="Titillium Web"/>
                        <a:ea typeface="Titillium Web"/>
                        <a:cs typeface="Titillium Web"/>
                        <a:sym typeface="Titillium Web"/>
                      </a:endParaRPr>
                    </a:p>
                  </a:txBody>
                  <a:tcPr marL="91425" marR="91425" marT="91425" marB="91425" anchor="ctr"/>
                </a:tc>
                <a:tc>
                  <a:txBody>
                    <a:bodyPr/>
                    <a:lstStyle/>
                    <a:p>
                      <a:pPr marL="0" lvl="0" indent="0" algn="ctr" rtl="0">
                        <a:spcBef>
                          <a:spcPts val="0"/>
                        </a:spcBef>
                        <a:spcAft>
                          <a:spcPts val="0"/>
                        </a:spcAft>
                        <a:buNone/>
                      </a:pPr>
                      <a:r>
                        <a:rPr lang="en-US" sz="1200" dirty="0">
                          <a:latin typeface="Titillium Web"/>
                          <a:ea typeface="Titillium Web"/>
                          <a:cs typeface="Titillium Web"/>
                          <a:sym typeface="Titillium Web"/>
                        </a:rPr>
                        <a:t>54.24%</a:t>
                      </a:r>
                      <a:endParaRPr sz="1200" dirty="0">
                        <a:latin typeface="Titillium Web"/>
                        <a:ea typeface="Titillium Web"/>
                        <a:cs typeface="Titillium Web"/>
                        <a:sym typeface="Titillium Web"/>
                      </a:endParaRPr>
                    </a:p>
                  </a:txBody>
                  <a:tcPr marL="91425" marR="91425" marT="91425" marB="91425" anchor="ctr"/>
                </a:tc>
                <a:tc>
                  <a:txBody>
                    <a:bodyPr/>
                    <a:lstStyle/>
                    <a:p>
                      <a:pPr marL="0" lvl="0" indent="0" algn="ctr" rtl="0">
                        <a:spcBef>
                          <a:spcPts val="0"/>
                        </a:spcBef>
                        <a:spcAft>
                          <a:spcPts val="0"/>
                        </a:spcAft>
                        <a:buNone/>
                      </a:pPr>
                      <a:r>
                        <a:rPr lang="en-US" sz="1200" dirty="0">
                          <a:latin typeface="Titillium Web"/>
                          <a:ea typeface="Titillium Web"/>
                          <a:cs typeface="Titillium Web"/>
                          <a:sym typeface="Titillium Web"/>
                        </a:rPr>
                        <a:t>-</a:t>
                      </a:r>
                      <a:endParaRPr sz="1200" dirty="0">
                        <a:latin typeface="Titillium Web"/>
                        <a:ea typeface="Titillium Web"/>
                        <a:cs typeface="Titillium Web"/>
                        <a:sym typeface="Titillium Web"/>
                      </a:endParaRPr>
                    </a:p>
                  </a:txBody>
                  <a:tcPr marL="91425" marR="91425" marT="91425" marB="91425" anchor="ctr"/>
                </a:tc>
                <a:extLst>
                  <a:ext uri="{0D108BD9-81ED-4DB2-BD59-A6C34878D82A}">
                    <a16:rowId xmlns:a16="http://schemas.microsoft.com/office/drawing/2014/main" val="10003"/>
                  </a:ext>
                </a:extLst>
              </a:tr>
              <a:tr h="301925">
                <a:tc>
                  <a:txBody>
                    <a:bodyPr/>
                    <a:lstStyle/>
                    <a:p>
                      <a:pPr marL="0" lvl="0" indent="0" algn="ctr" rtl="0">
                        <a:spcBef>
                          <a:spcPts val="0"/>
                        </a:spcBef>
                        <a:spcAft>
                          <a:spcPts val="0"/>
                        </a:spcAft>
                        <a:buNone/>
                      </a:pPr>
                      <a:r>
                        <a:rPr lang="en-US" sz="1200">
                          <a:latin typeface="Titillium Web"/>
                          <a:ea typeface="Titillium Web"/>
                          <a:cs typeface="Titillium Web"/>
                          <a:sym typeface="Titillium Web"/>
                        </a:rPr>
                        <a:t>Day 31</a:t>
                      </a:r>
                      <a:endParaRPr sz="1200">
                        <a:latin typeface="Titillium Web"/>
                        <a:ea typeface="Titillium Web"/>
                        <a:cs typeface="Titillium Web"/>
                        <a:sym typeface="Titillium Web"/>
                      </a:endParaRPr>
                    </a:p>
                  </a:txBody>
                  <a:tcPr marL="91425" marR="91425" marT="91425" marB="91425" anchor="ctr"/>
                </a:tc>
                <a:tc>
                  <a:txBody>
                    <a:bodyPr/>
                    <a:lstStyle/>
                    <a:p>
                      <a:pPr marL="0" lvl="0" indent="0" algn="ctr" rtl="0">
                        <a:spcBef>
                          <a:spcPts val="0"/>
                        </a:spcBef>
                        <a:spcAft>
                          <a:spcPts val="0"/>
                        </a:spcAft>
                        <a:buNone/>
                      </a:pPr>
                      <a:r>
                        <a:rPr lang="en-US" sz="1200">
                          <a:latin typeface="Titillium Web"/>
                          <a:ea typeface="Titillium Web"/>
                          <a:cs typeface="Titillium Web"/>
                          <a:sym typeface="Titillium Web"/>
                        </a:rPr>
                        <a:t>19.49%</a:t>
                      </a:r>
                      <a:endParaRPr sz="1200">
                        <a:latin typeface="Titillium Web"/>
                        <a:ea typeface="Titillium Web"/>
                        <a:cs typeface="Titillium Web"/>
                        <a:sym typeface="Titillium Web"/>
                      </a:endParaRPr>
                    </a:p>
                  </a:txBody>
                  <a:tcPr marL="91425" marR="91425" marT="91425" marB="91425" anchor="ctr"/>
                </a:tc>
                <a:tc>
                  <a:txBody>
                    <a:bodyPr/>
                    <a:lstStyle/>
                    <a:p>
                      <a:pPr marL="0" lvl="0" indent="0" algn="ctr" rtl="0">
                        <a:spcBef>
                          <a:spcPts val="0"/>
                        </a:spcBef>
                        <a:spcAft>
                          <a:spcPts val="0"/>
                        </a:spcAft>
                        <a:buNone/>
                      </a:pPr>
                      <a:r>
                        <a:rPr lang="en-US" sz="1200">
                          <a:latin typeface="Titillium Web"/>
                          <a:ea typeface="Titillium Web"/>
                          <a:cs typeface="Titillium Web"/>
                          <a:sym typeface="Titillium Web"/>
                        </a:rPr>
                        <a:t>53.39%</a:t>
                      </a:r>
                      <a:endParaRPr sz="1200">
                        <a:latin typeface="Titillium Web"/>
                        <a:ea typeface="Titillium Web"/>
                        <a:cs typeface="Titillium Web"/>
                        <a:sym typeface="Titillium Web"/>
                      </a:endParaRPr>
                    </a:p>
                  </a:txBody>
                  <a:tcPr marL="91425" marR="91425" marT="91425" marB="91425" anchor="ctr"/>
                </a:tc>
                <a:tc>
                  <a:txBody>
                    <a:bodyPr/>
                    <a:lstStyle/>
                    <a:p>
                      <a:pPr marL="0" lvl="0" indent="0" algn="ctr" rtl="0">
                        <a:spcBef>
                          <a:spcPts val="0"/>
                        </a:spcBef>
                        <a:spcAft>
                          <a:spcPts val="0"/>
                        </a:spcAft>
                        <a:buNone/>
                      </a:pPr>
                      <a:r>
                        <a:rPr lang="en-US" sz="1200" dirty="0">
                          <a:latin typeface="Titillium Web"/>
                          <a:ea typeface="Titillium Web"/>
                          <a:cs typeface="Titillium Web"/>
                          <a:sym typeface="Titillium Web"/>
                        </a:rPr>
                        <a:t>27.12%</a:t>
                      </a:r>
                      <a:endParaRPr sz="1200" dirty="0">
                        <a:latin typeface="Titillium Web"/>
                        <a:ea typeface="Titillium Web"/>
                        <a:cs typeface="Titillium Web"/>
                        <a:sym typeface="Titillium Web"/>
                      </a:endParaRPr>
                    </a:p>
                  </a:txBody>
                  <a:tcPr marL="91425" marR="91425" marT="91425" marB="91425" anchor="ctr"/>
                </a:tc>
                <a:extLst>
                  <a:ext uri="{0D108BD9-81ED-4DB2-BD59-A6C34878D82A}">
                    <a16:rowId xmlns:a16="http://schemas.microsoft.com/office/drawing/2014/main" val="10004"/>
                  </a:ext>
                </a:extLst>
              </a:tr>
            </a:tbl>
          </a:graphicData>
        </a:graphic>
      </p:graphicFrame>
      <p:sp>
        <p:nvSpPr>
          <p:cNvPr id="142" name="Google Shape;142;p1"/>
          <p:cNvSpPr txBox="1"/>
          <p:nvPr/>
        </p:nvSpPr>
        <p:spPr>
          <a:xfrm>
            <a:off x="22173460" y="9081204"/>
            <a:ext cx="10131552" cy="2590200"/>
          </a:xfrm>
          <a:prstGeom prst="rect">
            <a:avLst/>
          </a:prstGeom>
          <a:noFill/>
          <a:ln>
            <a:noFill/>
          </a:ln>
        </p:spPr>
        <p:txBody>
          <a:bodyPr spcFirstLastPara="1" wrap="square" lIns="91425" tIns="91425" rIns="91425" bIns="91425" anchor="t" anchorCtr="0">
            <a:noAutofit/>
          </a:bodyPr>
          <a:lstStyle/>
          <a:p>
            <a:pPr marL="0" lvl="0" indent="0" algn="just" rtl="0">
              <a:lnSpc>
                <a:spcPct val="110000"/>
              </a:lnSpc>
              <a:spcBef>
                <a:spcPts val="0"/>
              </a:spcBef>
              <a:spcAft>
                <a:spcPts val="0"/>
              </a:spcAft>
              <a:buNone/>
            </a:pPr>
            <a:r>
              <a:rPr lang="en-US" sz="2400" dirty="0">
                <a:solidFill>
                  <a:schemeClr val="dk1"/>
                </a:solidFill>
                <a:latin typeface="Titillium Web"/>
                <a:ea typeface="Titillium Web"/>
                <a:cs typeface="Titillium Web"/>
                <a:sym typeface="Titillium Web"/>
              </a:rPr>
              <a:t>Through visual analysis, we also observe that the ants affiliated with the two robust groups on only a few days may form a third group with less marked within-group preferential interactions.</a:t>
            </a:r>
            <a:endParaRPr sz="2400" dirty="0">
              <a:solidFill>
                <a:schemeClr val="dk1"/>
              </a:solidFill>
              <a:latin typeface="Titillium Web"/>
              <a:ea typeface="Titillium Web"/>
              <a:cs typeface="Titillium Web"/>
              <a:sym typeface="Titillium Web"/>
            </a:endParaRPr>
          </a:p>
        </p:txBody>
      </p:sp>
      <p:sp>
        <p:nvSpPr>
          <p:cNvPr id="143" name="Google Shape;143;p1"/>
          <p:cNvSpPr txBox="1"/>
          <p:nvPr/>
        </p:nvSpPr>
        <p:spPr>
          <a:xfrm>
            <a:off x="22173460" y="11764495"/>
            <a:ext cx="6080400" cy="3398400"/>
          </a:xfrm>
          <a:prstGeom prst="rect">
            <a:avLst/>
          </a:prstGeom>
          <a:noFill/>
          <a:ln>
            <a:noFill/>
          </a:ln>
        </p:spPr>
        <p:txBody>
          <a:bodyPr spcFirstLastPara="1" wrap="square" lIns="91425" tIns="91425" rIns="91425" bIns="91425" anchor="t" anchorCtr="0">
            <a:noAutofit/>
          </a:bodyPr>
          <a:lstStyle/>
          <a:p>
            <a:pPr marL="0" lvl="0" indent="0" algn="just" rtl="0">
              <a:lnSpc>
                <a:spcPct val="110000"/>
              </a:lnSpc>
              <a:spcBef>
                <a:spcPts val="0"/>
              </a:spcBef>
              <a:spcAft>
                <a:spcPts val="0"/>
              </a:spcAft>
              <a:buNone/>
            </a:pPr>
            <a:r>
              <a:rPr lang="en-US" sz="2400" dirty="0">
                <a:solidFill>
                  <a:schemeClr val="dk1"/>
                </a:solidFill>
                <a:latin typeface="Titillium Web"/>
                <a:ea typeface="Titillium Web"/>
                <a:cs typeface="Titillium Web"/>
                <a:sym typeface="Titillium Web"/>
              </a:rPr>
              <a:t>Based on the behavior analysis finished by  Daniel P. </a:t>
            </a:r>
            <a:r>
              <a:rPr lang="en-US" sz="2400" dirty="0" err="1">
                <a:solidFill>
                  <a:schemeClr val="dk1"/>
                </a:solidFill>
                <a:latin typeface="Titillium Web"/>
                <a:ea typeface="Titillium Web"/>
                <a:cs typeface="Titillium Web"/>
                <a:sym typeface="Titillium Web"/>
              </a:rPr>
              <a:t>Mersch</a:t>
            </a:r>
            <a:r>
              <a:rPr lang="en-US" sz="2400" dirty="0">
                <a:solidFill>
                  <a:schemeClr val="dk1"/>
                </a:solidFill>
                <a:latin typeface="Titillium Web"/>
                <a:ea typeface="Titillium Web"/>
                <a:cs typeface="Titillium Web"/>
                <a:sym typeface="Titillium Web"/>
              </a:rPr>
              <a:t>, we call these three groups nurses, foragers and cleaners, respectively.</a:t>
            </a:r>
            <a:endParaRPr sz="2400" dirty="0">
              <a:solidFill>
                <a:schemeClr val="dk1"/>
              </a:solidFill>
              <a:latin typeface="Titillium Web"/>
              <a:ea typeface="Titillium Web"/>
              <a:cs typeface="Titillium Web"/>
              <a:sym typeface="Titillium Web"/>
            </a:endParaRPr>
          </a:p>
          <a:p>
            <a:pPr marL="0" lvl="0" indent="0" algn="just" rtl="0">
              <a:lnSpc>
                <a:spcPct val="110000"/>
              </a:lnSpc>
              <a:spcBef>
                <a:spcPts val="0"/>
              </a:spcBef>
              <a:spcAft>
                <a:spcPts val="0"/>
              </a:spcAft>
              <a:buNone/>
            </a:pPr>
            <a:r>
              <a:rPr lang="en-US" sz="2400" dirty="0">
                <a:solidFill>
                  <a:schemeClr val="dk1"/>
                </a:solidFill>
                <a:latin typeface="Titillium Web"/>
                <a:ea typeface="Titillium Web"/>
                <a:cs typeface="Titillium Web"/>
                <a:sym typeface="Titillium Web"/>
              </a:rPr>
              <a:t>Nurses interact the most with the queens and frequently visits the brood; Foragers perform most of the foraging trips, while cleaners exhibit a significantly higher propensity to visit the rubbish pile.</a:t>
            </a:r>
            <a:endParaRPr sz="2400" dirty="0">
              <a:solidFill>
                <a:schemeClr val="dk1"/>
              </a:solidFill>
              <a:latin typeface="Titillium Web"/>
              <a:ea typeface="Titillium Web"/>
              <a:cs typeface="Titillium Web"/>
              <a:sym typeface="Titillium Web"/>
            </a:endParaRPr>
          </a:p>
        </p:txBody>
      </p:sp>
      <p:sp>
        <p:nvSpPr>
          <p:cNvPr id="144" name="Google Shape;144;p1"/>
          <p:cNvSpPr txBox="1"/>
          <p:nvPr/>
        </p:nvSpPr>
        <p:spPr>
          <a:xfrm>
            <a:off x="22173460" y="17387036"/>
            <a:ext cx="10131552" cy="2937600"/>
          </a:xfrm>
          <a:prstGeom prst="rect">
            <a:avLst/>
          </a:prstGeom>
          <a:noFill/>
          <a:ln>
            <a:noFill/>
          </a:ln>
        </p:spPr>
        <p:txBody>
          <a:bodyPr spcFirstLastPara="1" wrap="square" lIns="78350" tIns="39175" rIns="78350" bIns="39175" anchor="t" anchorCtr="0">
            <a:noAutofit/>
          </a:bodyPr>
          <a:lstStyle/>
          <a:p>
            <a:pPr marL="0" marR="0" lvl="0" indent="0" algn="just" rtl="0">
              <a:lnSpc>
                <a:spcPct val="110000"/>
              </a:lnSpc>
              <a:spcBef>
                <a:spcPts val="0"/>
              </a:spcBef>
              <a:spcAft>
                <a:spcPts val="0"/>
              </a:spcAft>
              <a:buNone/>
            </a:pPr>
            <a:r>
              <a:rPr lang="en-US" sz="2400" dirty="0">
                <a:latin typeface="Titillium Web"/>
                <a:ea typeface="Titillium Web"/>
                <a:cs typeface="Titillium Web"/>
                <a:sym typeface="Titillium Web"/>
              </a:rPr>
              <a:t>Figure[7](a) The opossum is a marsupial of the order </a:t>
            </a:r>
            <a:r>
              <a:rPr lang="en-US" sz="2400" dirty="0" err="1">
                <a:latin typeface="Titillium Web"/>
                <a:ea typeface="Titillium Web"/>
                <a:cs typeface="Titillium Web"/>
                <a:sym typeface="Titillium Web"/>
              </a:rPr>
              <a:t>Didelphimorphia</a:t>
            </a:r>
            <a:r>
              <a:rPr lang="en-US" sz="2400" dirty="0">
                <a:latin typeface="Titillium Web"/>
                <a:ea typeface="Titillium Web"/>
                <a:cs typeface="Titillium Web"/>
                <a:sym typeface="Titillium Web"/>
              </a:rPr>
              <a:t> endemic to the Americas. Their unspecialized biology, flexible diet, and reproductive habits make them successful colonizers and survivors in diverse locations and conditions. As shown in the graph, it has several independent clustering and each of them maintains compact community. However, they aren’t assuming to be social animals. At the same time, there is no much communication between each opossum clustering.</a:t>
            </a:r>
            <a:endParaRPr sz="2400" dirty="0">
              <a:latin typeface="Titillium Web"/>
              <a:ea typeface="Titillium Web"/>
              <a:cs typeface="Titillium Web"/>
              <a:sym typeface="Titillium Web"/>
            </a:endParaRPr>
          </a:p>
          <a:p>
            <a:pPr marL="0" marR="0" lvl="0" indent="0" algn="just" rtl="0">
              <a:lnSpc>
                <a:spcPct val="110000"/>
              </a:lnSpc>
              <a:spcBef>
                <a:spcPts val="0"/>
              </a:spcBef>
              <a:spcAft>
                <a:spcPts val="0"/>
              </a:spcAft>
              <a:buNone/>
            </a:pPr>
            <a:endParaRPr sz="2400" dirty="0">
              <a:latin typeface="Titillium Web"/>
              <a:ea typeface="Titillium Web"/>
              <a:cs typeface="Titillium Web"/>
              <a:sym typeface="Titillium Web"/>
            </a:endParaRPr>
          </a:p>
        </p:txBody>
      </p:sp>
      <p:sp>
        <p:nvSpPr>
          <p:cNvPr id="145" name="Google Shape;145;p1"/>
          <p:cNvSpPr txBox="1"/>
          <p:nvPr/>
        </p:nvSpPr>
        <p:spPr>
          <a:xfrm>
            <a:off x="22173460" y="29172225"/>
            <a:ext cx="10131552" cy="2910300"/>
          </a:xfrm>
          <a:prstGeom prst="rect">
            <a:avLst/>
          </a:prstGeom>
          <a:noFill/>
          <a:ln>
            <a:noFill/>
          </a:ln>
        </p:spPr>
        <p:txBody>
          <a:bodyPr spcFirstLastPara="1" wrap="square" lIns="78375" tIns="78375" rIns="78375" bIns="78375" anchor="t" anchorCtr="0">
            <a:noAutofit/>
          </a:bodyPr>
          <a:lstStyle/>
          <a:p>
            <a:pPr marL="0" lvl="0" indent="0" algn="just" rtl="0">
              <a:lnSpc>
                <a:spcPct val="110000"/>
              </a:lnSpc>
              <a:spcBef>
                <a:spcPts val="0"/>
              </a:spcBef>
              <a:spcAft>
                <a:spcPts val="0"/>
              </a:spcAft>
              <a:buNone/>
            </a:pPr>
            <a:r>
              <a:rPr lang="en-US" sz="2400" dirty="0">
                <a:solidFill>
                  <a:schemeClr val="dk1"/>
                </a:solidFill>
                <a:latin typeface="Titillium Web"/>
                <a:ea typeface="Titillium Web"/>
                <a:cs typeface="Titillium Web"/>
                <a:sym typeface="Titillium Web"/>
              </a:rPr>
              <a:t>Figure[7](b) the collective noun for baboons is “troop”. Most baboons live in hierarchical troops. Group sizes vary between five and 250 animals depending on specific circumstances, especially species and time of year. The hamadryas baboons often appear in very large groups composed of many smaller harems (one male with four or more females). Meanwhile, males will raid harems for females. Such situations often cause aggressive fights between the males. We can conclude that each clustering has limited community communication.</a:t>
            </a:r>
            <a:endParaRPr sz="2400" dirty="0">
              <a:latin typeface="Titillium Web"/>
              <a:ea typeface="Titillium Web"/>
              <a:cs typeface="Titillium Web"/>
              <a:sym typeface="Titillium Web"/>
            </a:endParaRPr>
          </a:p>
        </p:txBody>
      </p:sp>
      <p:sp>
        <p:nvSpPr>
          <p:cNvPr id="146" name="Google Shape;146;p1"/>
          <p:cNvSpPr txBox="1"/>
          <p:nvPr/>
        </p:nvSpPr>
        <p:spPr>
          <a:xfrm>
            <a:off x="853435" y="24840441"/>
            <a:ext cx="10131552" cy="1664400"/>
          </a:xfrm>
          <a:prstGeom prst="rect">
            <a:avLst/>
          </a:prstGeom>
          <a:noFill/>
          <a:ln>
            <a:noFill/>
          </a:ln>
        </p:spPr>
        <p:txBody>
          <a:bodyPr spcFirstLastPara="1" wrap="square" lIns="78350" tIns="39175" rIns="78350" bIns="39175" anchor="t" anchorCtr="0">
            <a:noAutofit/>
          </a:bodyPr>
          <a:lstStyle/>
          <a:p>
            <a:pPr marL="0" marR="0" lvl="0" indent="0" algn="just" rtl="0">
              <a:lnSpc>
                <a:spcPct val="110000"/>
              </a:lnSpc>
              <a:spcBef>
                <a:spcPts val="0"/>
              </a:spcBef>
              <a:spcAft>
                <a:spcPts val="0"/>
              </a:spcAft>
              <a:buNone/>
            </a:pPr>
            <a:r>
              <a:rPr lang="en-US" sz="2400" dirty="0">
                <a:solidFill>
                  <a:srgbClr val="333333"/>
                </a:solidFill>
                <a:highlight>
                  <a:srgbClr val="FFFFFF"/>
                </a:highlight>
                <a:latin typeface="Titillium Web"/>
                <a:ea typeface="Titillium Web"/>
                <a:cs typeface="Titillium Web"/>
                <a:sym typeface="Titillium Web"/>
              </a:rPr>
              <a:t>Elephants are well-known for their intelligence, close family ties and social complexity. They live in a fluid fission-fusion society with relationships radiating out from the mother-offspring bond through families, bond groups, clans, independent males and beyond to strangers. </a:t>
            </a:r>
            <a:endParaRPr sz="2400" dirty="0">
              <a:solidFill>
                <a:srgbClr val="333333"/>
              </a:solidFill>
              <a:highlight>
                <a:srgbClr val="FFFFFF"/>
              </a:highlight>
              <a:latin typeface="Titillium Web"/>
              <a:ea typeface="Titillium Web"/>
              <a:cs typeface="Titillium Web"/>
              <a:sym typeface="Titillium Web"/>
            </a:endParaRPr>
          </a:p>
          <a:p>
            <a:pPr marL="0" marR="0" lvl="0" indent="0" algn="just" rtl="0">
              <a:lnSpc>
                <a:spcPct val="110000"/>
              </a:lnSpc>
              <a:spcBef>
                <a:spcPts val="0"/>
              </a:spcBef>
              <a:spcAft>
                <a:spcPts val="0"/>
              </a:spcAft>
              <a:buNone/>
            </a:pPr>
            <a:endParaRPr sz="2400" dirty="0">
              <a:solidFill>
                <a:srgbClr val="333333"/>
              </a:solidFill>
              <a:highlight>
                <a:srgbClr val="FFFFFF"/>
              </a:highlight>
              <a:latin typeface="Titillium Web"/>
              <a:ea typeface="Titillium Web"/>
              <a:cs typeface="Titillium Web"/>
              <a:sym typeface="Titillium Web"/>
            </a:endParaRPr>
          </a:p>
        </p:txBody>
      </p:sp>
      <p:grpSp>
        <p:nvGrpSpPr>
          <p:cNvPr id="147" name="Google Shape;147;p1"/>
          <p:cNvGrpSpPr/>
          <p:nvPr/>
        </p:nvGrpSpPr>
        <p:grpSpPr>
          <a:xfrm>
            <a:off x="853435" y="23933987"/>
            <a:ext cx="8229892" cy="676200"/>
            <a:chOff x="11309555" y="7936250"/>
            <a:chExt cx="8229892" cy="676200"/>
          </a:xfrm>
        </p:grpSpPr>
        <p:sp>
          <p:nvSpPr>
            <p:cNvPr id="148" name="Google Shape;148;p1"/>
            <p:cNvSpPr txBox="1"/>
            <p:nvPr/>
          </p:nvSpPr>
          <p:spPr>
            <a:xfrm>
              <a:off x="11766746" y="7936250"/>
              <a:ext cx="7772700" cy="676200"/>
            </a:xfrm>
            <a:prstGeom prst="rect">
              <a:avLst/>
            </a:prstGeom>
            <a:solidFill>
              <a:schemeClr val="lt1"/>
            </a:solidFill>
            <a:ln>
              <a:noFill/>
            </a:ln>
          </p:spPr>
          <p:txBody>
            <a:bodyPr spcFirstLastPara="1" wrap="square" lIns="235125" tIns="39175" rIns="235125" bIns="39175" anchor="t" anchorCtr="0">
              <a:noAutofit/>
            </a:bodyPr>
            <a:lstStyle/>
            <a:p>
              <a:pPr marL="0" marR="0" lvl="0" indent="0" algn="l" rtl="0">
                <a:spcBef>
                  <a:spcPts val="0"/>
                </a:spcBef>
                <a:spcAft>
                  <a:spcPts val="0"/>
                </a:spcAft>
                <a:buNone/>
              </a:pPr>
              <a:r>
                <a:rPr lang="en-US" sz="3600">
                  <a:solidFill>
                    <a:srgbClr val="679955"/>
                  </a:solidFill>
                  <a:latin typeface="Amaranth"/>
                  <a:ea typeface="Amaranth"/>
                  <a:cs typeface="Amaranth"/>
                  <a:sym typeface="Amaranth"/>
                </a:rPr>
                <a:t>Asian Elephant Network Analysis</a:t>
              </a:r>
              <a:endParaRPr sz="3600"/>
            </a:p>
          </p:txBody>
        </p:sp>
        <p:sp>
          <p:nvSpPr>
            <p:cNvPr id="149" name="Google Shape;149;p1"/>
            <p:cNvSpPr/>
            <p:nvPr/>
          </p:nvSpPr>
          <p:spPr>
            <a:xfrm>
              <a:off x="11309555" y="7936564"/>
              <a:ext cx="457200" cy="646200"/>
            </a:xfrm>
            <a:prstGeom prst="rect">
              <a:avLst/>
            </a:prstGeom>
            <a:solidFill>
              <a:srgbClr val="679955"/>
            </a:solidFill>
            <a:ln>
              <a:noFill/>
            </a:ln>
          </p:spPr>
          <p:txBody>
            <a:bodyPr spcFirstLastPara="1" wrap="square" lIns="78375" tIns="39175" rIns="78375" bIns="39175" anchor="t" anchorCtr="0">
              <a:noAutofit/>
            </a:bodyPr>
            <a:lstStyle/>
            <a:p>
              <a:pPr marL="0" marR="0" lvl="0" indent="0" algn="l" rtl="0">
                <a:lnSpc>
                  <a:spcPct val="100000"/>
                </a:lnSpc>
                <a:spcBef>
                  <a:spcPts val="0"/>
                </a:spcBef>
                <a:spcAft>
                  <a:spcPts val="0"/>
                </a:spcAft>
                <a:buClr>
                  <a:schemeClr val="dk1"/>
                </a:buClr>
                <a:buSzPts val="3900"/>
                <a:buFont typeface="Arial"/>
                <a:buNone/>
              </a:pPr>
              <a:endParaRPr sz="3900" b="0" i="0" u="none" strike="noStrike" cap="none">
                <a:solidFill>
                  <a:schemeClr val="dk1"/>
                </a:solidFill>
                <a:latin typeface="Arial"/>
                <a:ea typeface="Arial"/>
                <a:cs typeface="Arial"/>
                <a:sym typeface="Arial"/>
              </a:endParaRPr>
            </a:p>
          </p:txBody>
        </p:sp>
      </p:grpSp>
      <p:pic>
        <p:nvPicPr>
          <p:cNvPr id="150" name="Google Shape;150;p1"/>
          <p:cNvPicPr preferRelativeResize="0"/>
          <p:nvPr/>
        </p:nvPicPr>
        <p:blipFill rotWithShape="1">
          <a:blip r:embed="rId12">
            <a:alphaModFix/>
          </a:blip>
          <a:srcRect/>
          <a:stretch/>
        </p:blipFill>
        <p:spPr>
          <a:xfrm>
            <a:off x="860759" y="26654841"/>
            <a:ext cx="2513800" cy="2186401"/>
          </a:xfrm>
          <a:prstGeom prst="rect">
            <a:avLst/>
          </a:prstGeom>
          <a:noFill/>
          <a:ln>
            <a:noFill/>
          </a:ln>
        </p:spPr>
      </p:pic>
      <p:pic>
        <p:nvPicPr>
          <p:cNvPr id="151" name="Google Shape;151;p1"/>
          <p:cNvPicPr preferRelativeResize="0"/>
          <p:nvPr/>
        </p:nvPicPr>
        <p:blipFill>
          <a:blip r:embed="rId13">
            <a:alphaModFix/>
          </a:blip>
          <a:stretch>
            <a:fillRect/>
          </a:stretch>
        </p:blipFill>
        <p:spPr>
          <a:xfrm>
            <a:off x="7929272" y="29247919"/>
            <a:ext cx="3242775" cy="2334839"/>
          </a:xfrm>
          <a:prstGeom prst="rect">
            <a:avLst/>
          </a:prstGeom>
          <a:noFill/>
          <a:ln>
            <a:noFill/>
          </a:ln>
        </p:spPr>
      </p:pic>
      <p:sp>
        <p:nvSpPr>
          <p:cNvPr id="152" name="Google Shape;152;p1"/>
          <p:cNvSpPr txBox="1"/>
          <p:nvPr/>
        </p:nvSpPr>
        <p:spPr>
          <a:xfrm>
            <a:off x="3466504" y="26432460"/>
            <a:ext cx="7512300" cy="2910300"/>
          </a:xfrm>
          <a:prstGeom prst="rect">
            <a:avLst/>
          </a:prstGeom>
          <a:noFill/>
          <a:ln>
            <a:noFill/>
          </a:ln>
        </p:spPr>
        <p:txBody>
          <a:bodyPr spcFirstLastPara="1" wrap="square" lIns="78375" tIns="78375" rIns="78375" bIns="78375" anchor="t" anchorCtr="0">
            <a:noAutofit/>
          </a:bodyPr>
          <a:lstStyle/>
          <a:p>
            <a:pPr marL="0" lvl="0" indent="0" algn="just" rtl="0">
              <a:lnSpc>
                <a:spcPct val="110000"/>
              </a:lnSpc>
              <a:spcBef>
                <a:spcPts val="0"/>
              </a:spcBef>
              <a:spcAft>
                <a:spcPts val="0"/>
              </a:spcAft>
              <a:buNone/>
            </a:pPr>
            <a:r>
              <a:rPr lang="en-US" sz="2400" dirty="0">
                <a:solidFill>
                  <a:srgbClr val="333333"/>
                </a:solidFill>
                <a:highlight>
                  <a:schemeClr val="lt1"/>
                </a:highlight>
                <a:latin typeface="Titillium Web"/>
                <a:ea typeface="Titillium Web"/>
                <a:cs typeface="Titillium Web"/>
                <a:sym typeface="Titillium Web"/>
              </a:rPr>
              <a:t>This characteristic can be clearly observed from Figure[1]. This network contains several small grey node pairs, which are very likely to be the temporary male members in this community. They only contact with limited community members due to the need of mating. Meantime, there exists one predominant green point which should be the eldest female leader. </a:t>
            </a:r>
            <a:endParaRPr sz="2400" dirty="0">
              <a:solidFill>
                <a:srgbClr val="333333"/>
              </a:solidFill>
              <a:highlight>
                <a:schemeClr val="lt1"/>
              </a:highlight>
              <a:latin typeface="Titillium Web"/>
              <a:ea typeface="Titillium Web"/>
              <a:cs typeface="Titillium Web"/>
              <a:sym typeface="Titillium Web"/>
            </a:endParaRPr>
          </a:p>
          <a:p>
            <a:pPr marL="0" lvl="0" indent="0" algn="just" rtl="0">
              <a:lnSpc>
                <a:spcPct val="110000"/>
              </a:lnSpc>
              <a:spcBef>
                <a:spcPts val="0"/>
              </a:spcBef>
              <a:spcAft>
                <a:spcPts val="0"/>
              </a:spcAft>
              <a:buNone/>
            </a:pPr>
            <a:endParaRPr sz="2400" dirty="0">
              <a:latin typeface="Titillium Web"/>
              <a:ea typeface="Titillium Web"/>
              <a:cs typeface="Titillium Web"/>
              <a:sym typeface="Titillium Web"/>
            </a:endParaRPr>
          </a:p>
        </p:txBody>
      </p:sp>
      <p:sp>
        <p:nvSpPr>
          <p:cNvPr id="153" name="Google Shape;153;p1"/>
          <p:cNvSpPr txBox="1"/>
          <p:nvPr/>
        </p:nvSpPr>
        <p:spPr>
          <a:xfrm>
            <a:off x="853435" y="29438115"/>
            <a:ext cx="7142400" cy="2590200"/>
          </a:xfrm>
          <a:prstGeom prst="rect">
            <a:avLst/>
          </a:prstGeom>
          <a:noFill/>
          <a:ln>
            <a:noFill/>
          </a:ln>
        </p:spPr>
        <p:txBody>
          <a:bodyPr spcFirstLastPara="1" wrap="square" lIns="78375" tIns="78375" rIns="78375" bIns="78375" anchor="t" anchorCtr="0">
            <a:noAutofit/>
          </a:bodyPr>
          <a:lstStyle/>
          <a:p>
            <a:pPr marL="0" lvl="0" indent="0" algn="just" rtl="0">
              <a:lnSpc>
                <a:spcPct val="110000"/>
              </a:lnSpc>
              <a:spcBef>
                <a:spcPts val="0"/>
              </a:spcBef>
              <a:spcAft>
                <a:spcPts val="0"/>
              </a:spcAft>
              <a:buNone/>
            </a:pPr>
            <a:r>
              <a:rPr lang="en-US" sz="2400" dirty="0">
                <a:solidFill>
                  <a:srgbClr val="333333"/>
                </a:solidFill>
                <a:highlight>
                  <a:schemeClr val="lt1"/>
                </a:highlight>
                <a:latin typeface="Titillium Web"/>
                <a:ea typeface="Titillium Web"/>
                <a:cs typeface="Titillium Web"/>
                <a:sym typeface="Titillium Web"/>
              </a:rPr>
              <a:t>Another interesting finding for the Asian Elephant network is its degree histogram (Figure[2]), which almost perfectly obeys the power law distribution. This proved that the elephant society is highly developed and all the behavior of each member is dependent on others.</a:t>
            </a:r>
            <a:endParaRPr sz="2400" dirty="0">
              <a:solidFill>
                <a:schemeClr val="dk1"/>
              </a:solidFill>
              <a:latin typeface="Titillium Web"/>
              <a:ea typeface="Titillium Web"/>
              <a:cs typeface="Titillium Web"/>
              <a:sym typeface="Titillium Web"/>
            </a:endParaRPr>
          </a:p>
        </p:txBody>
      </p:sp>
      <p:sp>
        <p:nvSpPr>
          <p:cNvPr id="154" name="Google Shape;154;p1"/>
          <p:cNvSpPr txBox="1"/>
          <p:nvPr/>
        </p:nvSpPr>
        <p:spPr>
          <a:xfrm>
            <a:off x="860759" y="31947574"/>
            <a:ext cx="10131552" cy="646200"/>
          </a:xfrm>
          <a:prstGeom prst="rect">
            <a:avLst/>
          </a:prstGeom>
          <a:noFill/>
          <a:ln>
            <a:noFill/>
          </a:ln>
        </p:spPr>
        <p:txBody>
          <a:bodyPr spcFirstLastPara="1" wrap="square" lIns="78350" tIns="39175" rIns="78350" bIns="39175" anchor="t" anchorCtr="0">
            <a:noAutofit/>
          </a:bodyPr>
          <a:lstStyle/>
          <a:p>
            <a:pPr marL="0" marR="0" lvl="0" indent="0" algn="just" rtl="0">
              <a:lnSpc>
                <a:spcPct val="110000"/>
              </a:lnSpc>
              <a:spcBef>
                <a:spcPts val="0"/>
              </a:spcBef>
              <a:spcAft>
                <a:spcPts val="0"/>
              </a:spcAft>
              <a:buNone/>
            </a:pPr>
            <a:r>
              <a:rPr lang="en-US" sz="2400" dirty="0">
                <a:solidFill>
                  <a:srgbClr val="333333"/>
                </a:solidFill>
                <a:highlight>
                  <a:srgbClr val="FFFFFF"/>
                </a:highlight>
                <a:latin typeface="Titillium Web"/>
                <a:ea typeface="Titillium Web"/>
                <a:cs typeface="Titillium Web"/>
                <a:sym typeface="Titillium Web"/>
              </a:rPr>
              <a:t>Finally, when we look into the centrality of the nodes of the graph, we can find</a:t>
            </a:r>
            <a:endParaRPr sz="2400" dirty="0">
              <a:solidFill>
                <a:srgbClr val="333333"/>
              </a:solidFill>
              <a:highlight>
                <a:srgbClr val="FFFFFF"/>
              </a:highlight>
              <a:latin typeface="Titillium Web"/>
              <a:ea typeface="Titillium Web"/>
              <a:cs typeface="Titillium Web"/>
              <a:sym typeface="Titillium Web"/>
            </a:endParaRPr>
          </a:p>
        </p:txBody>
      </p:sp>
      <p:pic>
        <p:nvPicPr>
          <p:cNvPr id="155" name="Google Shape;155;p1"/>
          <p:cNvPicPr preferRelativeResize="0"/>
          <p:nvPr/>
        </p:nvPicPr>
        <p:blipFill>
          <a:blip r:embed="rId14">
            <a:alphaModFix/>
          </a:blip>
          <a:stretch>
            <a:fillRect/>
          </a:stretch>
        </p:blipFill>
        <p:spPr>
          <a:xfrm>
            <a:off x="11463185" y="7230541"/>
            <a:ext cx="3378300" cy="3000000"/>
          </a:xfrm>
          <a:prstGeom prst="rect">
            <a:avLst/>
          </a:prstGeom>
          <a:noFill/>
          <a:ln>
            <a:noFill/>
          </a:ln>
        </p:spPr>
      </p:pic>
      <p:pic>
        <p:nvPicPr>
          <p:cNvPr id="156" name="Google Shape;156;p1"/>
          <p:cNvPicPr preferRelativeResize="0"/>
          <p:nvPr/>
        </p:nvPicPr>
        <p:blipFill>
          <a:blip r:embed="rId15">
            <a:alphaModFix/>
          </a:blip>
          <a:stretch>
            <a:fillRect/>
          </a:stretch>
        </p:blipFill>
        <p:spPr>
          <a:xfrm>
            <a:off x="14841484" y="7230541"/>
            <a:ext cx="3378300" cy="3000000"/>
          </a:xfrm>
          <a:prstGeom prst="rect">
            <a:avLst/>
          </a:prstGeom>
          <a:noFill/>
          <a:ln>
            <a:noFill/>
          </a:ln>
        </p:spPr>
      </p:pic>
      <p:pic>
        <p:nvPicPr>
          <p:cNvPr id="157" name="Google Shape;157;p1"/>
          <p:cNvPicPr preferRelativeResize="0"/>
          <p:nvPr/>
        </p:nvPicPr>
        <p:blipFill>
          <a:blip r:embed="rId16">
            <a:alphaModFix/>
          </a:blip>
          <a:stretch>
            <a:fillRect/>
          </a:stretch>
        </p:blipFill>
        <p:spPr>
          <a:xfrm>
            <a:off x="18219783" y="7230541"/>
            <a:ext cx="3378302" cy="3000000"/>
          </a:xfrm>
          <a:prstGeom prst="rect">
            <a:avLst/>
          </a:prstGeom>
          <a:noFill/>
          <a:ln>
            <a:noFill/>
          </a:ln>
        </p:spPr>
      </p:pic>
      <p:sp>
        <p:nvSpPr>
          <p:cNvPr id="158" name="Google Shape;158;p1"/>
          <p:cNvSpPr txBox="1"/>
          <p:nvPr/>
        </p:nvSpPr>
        <p:spPr>
          <a:xfrm>
            <a:off x="853435" y="22431749"/>
            <a:ext cx="10134900" cy="1386600"/>
          </a:xfrm>
          <a:prstGeom prst="rect">
            <a:avLst/>
          </a:prstGeom>
          <a:noFill/>
          <a:ln>
            <a:noFill/>
          </a:ln>
        </p:spPr>
        <p:txBody>
          <a:bodyPr spcFirstLastPara="1" wrap="square" lIns="91425" tIns="91425" rIns="91425" bIns="91425" anchor="t" anchorCtr="0">
            <a:noAutofit/>
          </a:bodyPr>
          <a:lstStyle/>
          <a:p>
            <a:pPr marL="0" lvl="0" indent="0" algn="just" rtl="0">
              <a:lnSpc>
                <a:spcPct val="110000"/>
              </a:lnSpc>
              <a:spcBef>
                <a:spcPts val="0"/>
              </a:spcBef>
              <a:spcAft>
                <a:spcPts val="0"/>
              </a:spcAft>
              <a:buNone/>
            </a:pPr>
            <a:r>
              <a:rPr lang="en-US" sz="2400" dirty="0">
                <a:solidFill>
                  <a:schemeClr val="dk1"/>
                </a:solidFill>
                <a:latin typeface="Titillium Web"/>
                <a:ea typeface="Titillium Web"/>
                <a:cs typeface="Titillium Web"/>
                <a:sym typeface="Titillium Web"/>
              </a:rPr>
              <a:t>It appears that no obvious conclusion can be drawn from Table 1 since very little information is conveyed by the numbers. Below we take a closer look into seven typical social animals and do analysis  from various aspects.</a:t>
            </a:r>
            <a:endParaRPr sz="2400" dirty="0">
              <a:solidFill>
                <a:schemeClr val="dk1"/>
              </a:solidFill>
              <a:latin typeface="Titillium Web"/>
              <a:ea typeface="Titillium Web"/>
              <a:cs typeface="Titillium Web"/>
              <a:sym typeface="Titillium Web"/>
            </a:endParaRPr>
          </a:p>
        </p:txBody>
      </p:sp>
      <p:sp>
        <p:nvSpPr>
          <p:cNvPr id="159" name="Google Shape;159;p1"/>
          <p:cNvSpPr txBox="1"/>
          <p:nvPr/>
        </p:nvSpPr>
        <p:spPr>
          <a:xfrm>
            <a:off x="17226795" y="31115378"/>
            <a:ext cx="3000000" cy="13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dk1"/>
                </a:solidFill>
                <a:latin typeface="Titillium Web"/>
                <a:ea typeface="Titillium Web"/>
                <a:cs typeface="Titillium Web"/>
                <a:sym typeface="Titillium Web"/>
              </a:rPr>
              <a:t>Different node color refer to:</a:t>
            </a:r>
            <a:endParaRPr sz="1600" dirty="0">
              <a:solidFill>
                <a:schemeClr val="dk1"/>
              </a:solidFill>
              <a:latin typeface="Titillium Web"/>
              <a:ea typeface="Titillium Web"/>
              <a:cs typeface="Titillium Web"/>
              <a:sym typeface="Titillium Web"/>
            </a:endParaRPr>
          </a:p>
          <a:p>
            <a:pPr marL="0" lvl="0" indent="0" algn="ctr" rtl="0">
              <a:spcBef>
                <a:spcPts val="0"/>
              </a:spcBef>
              <a:spcAft>
                <a:spcPts val="0"/>
              </a:spcAft>
              <a:buNone/>
            </a:pPr>
            <a:r>
              <a:rPr lang="en-US" sz="1600" dirty="0">
                <a:solidFill>
                  <a:schemeClr val="dk1"/>
                </a:solidFill>
                <a:latin typeface="Titillium Web"/>
                <a:ea typeface="Titillium Web"/>
                <a:cs typeface="Titillium Web"/>
                <a:sym typeface="Titillium Web"/>
              </a:rPr>
              <a:t>Red: Foragers</a:t>
            </a:r>
            <a:endParaRPr sz="1600" dirty="0">
              <a:solidFill>
                <a:schemeClr val="dk1"/>
              </a:solidFill>
              <a:latin typeface="Titillium Web"/>
              <a:ea typeface="Titillium Web"/>
              <a:cs typeface="Titillium Web"/>
              <a:sym typeface="Titillium Web"/>
            </a:endParaRPr>
          </a:p>
          <a:p>
            <a:pPr marL="0" lvl="0" indent="0" algn="ctr" rtl="0">
              <a:spcBef>
                <a:spcPts val="0"/>
              </a:spcBef>
              <a:spcAft>
                <a:spcPts val="0"/>
              </a:spcAft>
              <a:buNone/>
            </a:pPr>
            <a:r>
              <a:rPr lang="en-US" sz="1600" dirty="0">
                <a:solidFill>
                  <a:schemeClr val="dk1"/>
                </a:solidFill>
                <a:latin typeface="Titillium Web"/>
                <a:ea typeface="Titillium Web"/>
                <a:cs typeface="Titillium Web"/>
                <a:sym typeface="Titillium Web"/>
              </a:rPr>
              <a:t>Blue: Nurses</a:t>
            </a:r>
            <a:endParaRPr sz="1600" dirty="0">
              <a:solidFill>
                <a:schemeClr val="dk1"/>
              </a:solidFill>
              <a:latin typeface="Titillium Web"/>
              <a:ea typeface="Titillium Web"/>
              <a:cs typeface="Titillium Web"/>
              <a:sym typeface="Titillium Web"/>
            </a:endParaRPr>
          </a:p>
          <a:p>
            <a:pPr marL="0" lvl="0" indent="0" algn="ctr" rtl="0">
              <a:spcBef>
                <a:spcPts val="0"/>
              </a:spcBef>
              <a:spcAft>
                <a:spcPts val="0"/>
              </a:spcAft>
              <a:buNone/>
            </a:pPr>
            <a:r>
              <a:rPr lang="en-US" sz="1600" dirty="0">
                <a:solidFill>
                  <a:schemeClr val="dk1"/>
                </a:solidFill>
                <a:latin typeface="Titillium Web"/>
                <a:ea typeface="Titillium Web"/>
                <a:cs typeface="Titillium Web"/>
                <a:sym typeface="Titillium Web"/>
              </a:rPr>
              <a:t>Green: Cleaners</a:t>
            </a:r>
            <a:endParaRPr sz="1600" dirty="0">
              <a:solidFill>
                <a:schemeClr val="dk1"/>
              </a:solidFill>
              <a:latin typeface="Titillium Web"/>
              <a:ea typeface="Titillium Web"/>
              <a:cs typeface="Titillium Web"/>
              <a:sym typeface="Titillium Web"/>
            </a:endParaRPr>
          </a:p>
        </p:txBody>
      </p:sp>
      <p:pic>
        <p:nvPicPr>
          <p:cNvPr id="160" name="Google Shape;160;p1"/>
          <p:cNvPicPr preferRelativeResize="0"/>
          <p:nvPr/>
        </p:nvPicPr>
        <p:blipFill>
          <a:blip r:embed="rId17">
            <a:alphaModFix/>
          </a:blip>
          <a:stretch>
            <a:fillRect/>
          </a:stretch>
        </p:blipFill>
        <p:spPr>
          <a:xfrm>
            <a:off x="23645354" y="20716032"/>
            <a:ext cx="7912505" cy="7794227"/>
          </a:xfrm>
          <a:prstGeom prst="rect">
            <a:avLst/>
          </a:prstGeom>
          <a:noFill/>
          <a:ln>
            <a:noFill/>
          </a:ln>
        </p:spPr>
      </p:pic>
      <p:sp>
        <p:nvSpPr>
          <p:cNvPr id="161" name="Google Shape;161;p1"/>
          <p:cNvSpPr txBox="1"/>
          <p:nvPr/>
        </p:nvSpPr>
        <p:spPr>
          <a:xfrm>
            <a:off x="11533605" y="6214649"/>
            <a:ext cx="10131552" cy="1327500"/>
          </a:xfrm>
          <a:prstGeom prst="rect">
            <a:avLst/>
          </a:prstGeom>
          <a:noFill/>
          <a:ln>
            <a:noFill/>
          </a:ln>
        </p:spPr>
        <p:txBody>
          <a:bodyPr spcFirstLastPara="1" wrap="square" lIns="78350" tIns="39175" rIns="78350" bIns="39175" anchor="t" anchorCtr="0">
            <a:noAutofit/>
          </a:bodyPr>
          <a:lstStyle/>
          <a:p>
            <a:pPr marL="0" marR="0" lvl="0" indent="0" algn="just" rtl="0">
              <a:lnSpc>
                <a:spcPct val="110000"/>
              </a:lnSpc>
              <a:spcBef>
                <a:spcPts val="0"/>
              </a:spcBef>
              <a:spcAft>
                <a:spcPts val="0"/>
              </a:spcAft>
              <a:buNone/>
            </a:pPr>
            <a:r>
              <a:rPr lang="en-US" sz="2400" dirty="0">
                <a:solidFill>
                  <a:srgbClr val="333333"/>
                </a:solidFill>
                <a:highlight>
                  <a:srgbClr val="FFFFFF"/>
                </a:highlight>
                <a:latin typeface="Titillium Web"/>
                <a:ea typeface="Titillium Web"/>
                <a:cs typeface="Titillium Web"/>
                <a:sym typeface="Titillium Web"/>
              </a:rPr>
              <a:t>they are very close to the visualization result of Facebook network. Elephant community is similar to that of human from this aspect. </a:t>
            </a:r>
            <a:endParaRPr sz="2400" dirty="0">
              <a:solidFill>
                <a:srgbClr val="333333"/>
              </a:solidFill>
              <a:highlight>
                <a:srgbClr val="FFFFFF"/>
              </a:highlight>
              <a:latin typeface="Titillium Web"/>
              <a:ea typeface="Titillium Web"/>
              <a:cs typeface="Titillium Web"/>
              <a:sym typeface="Titillium Web"/>
            </a:endParaRPr>
          </a:p>
        </p:txBody>
      </p:sp>
      <p:sp>
        <p:nvSpPr>
          <p:cNvPr id="162" name="Google Shape;162;p1"/>
          <p:cNvSpPr txBox="1"/>
          <p:nvPr/>
        </p:nvSpPr>
        <p:spPr>
          <a:xfrm>
            <a:off x="1120435" y="22048103"/>
            <a:ext cx="96009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dk1"/>
                </a:solidFill>
                <a:latin typeface="Titillium Web"/>
                <a:ea typeface="Titillium Web"/>
                <a:cs typeface="Titillium Web"/>
                <a:sym typeface="Titillium Web"/>
              </a:rPr>
              <a:t>Table 1. Fundamental graph elements for different networks</a:t>
            </a:r>
            <a:endParaRPr sz="1600" dirty="0">
              <a:solidFill>
                <a:schemeClr val="dk1"/>
              </a:solidFill>
              <a:latin typeface="Titillium Web"/>
              <a:ea typeface="Titillium Web"/>
              <a:cs typeface="Titillium Web"/>
              <a:sym typeface="Titillium Web"/>
            </a:endParaRPr>
          </a:p>
          <a:p>
            <a:pPr marL="0" lvl="0" indent="0" algn="ctr" rtl="0">
              <a:spcBef>
                <a:spcPts val="0"/>
              </a:spcBef>
              <a:spcAft>
                <a:spcPts val="0"/>
              </a:spcAft>
              <a:buNone/>
            </a:pPr>
            <a:endParaRPr sz="1600" dirty="0">
              <a:solidFill>
                <a:schemeClr val="dk1"/>
              </a:solidFill>
              <a:latin typeface="Titillium Web"/>
              <a:ea typeface="Titillium Web"/>
              <a:cs typeface="Titillium Web"/>
              <a:sym typeface="Titillium Web"/>
            </a:endParaRPr>
          </a:p>
          <a:p>
            <a:pPr marL="0" lvl="0" indent="0" algn="ctr" rtl="0">
              <a:spcBef>
                <a:spcPts val="0"/>
              </a:spcBef>
              <a:spcAft>
                <a:spcPts val="0"/>
              </a:spcAft>
              <a:buNone/>
            </a:pPr>
            <a:endParaRPr sz="1600" dirty="0">
              <a:solidFill>
                <a:schemeClr val="dk1"/>
              </a:solidFill>
              <a:latin typeface="Titillium Web"/>
              <a:ea typeface="Titillium Web"/>
              <a:cs typeface="Titillium Web"/>
              <a:sym typeface="Titillium Web"/>
            </a:endParaRPr>
          </a:p>
        </p:txBody>
      </p:sp>
      <p:grpSp>
        <p:nvGrpSpPr>
          <p:cNvPr id="163" name="Google Shape;163;p1"/>
          <p:cNvGrpSpPr/>
          <p:nvPr/>
        </p:nvGrpSpPr>
        <p:grpSpPr>
          <a:xfrm>
            <a:off x="32968908" y="21040647"/>
            <a:ext cx="6174005" cy="646203"/>
            <a:chOff x="32576216" y="8164847"/>
            <a:chExt cx="6174005" cy="646203"/>
          </a:xfrm>
        </p:grpSpPr>
        <p:sp>
          <p:nvSpPr>
            <p:cNvPr id="164" name="Google Shape;164;p1"/>
            <p:cNvSpPr txBox="1"/>
            <p:nvPr/>
          </p:nvSpPr>
          <p:spPr>
            <a:xfrm>
              <a:off x="33033421" y="8164850"/>
              <a:ext cx="5716800" cy="646200"/>
            </a:xfrm>
            <a:prstGeom prst="rect">
              <a:avLst/>
            </a:prstGeom>
            <a:solidFill>
              <a:schemeClr val="lt1"/>
            </a:solidFill>
            <a:ln>
              <a:noFill/>
            </a:ln>
          </p:spPr>
          <p:txBody>
            <a:bodyPr spcFirstLastPara="1" wrap="square" lIns="235125" tIns="39175" rIns="235125" bIns="39175" anchor="t" anchorCtr="0">
              <a:noAutofit/>
            </a:bodyPr>
            <a:lstStyle/>
            <a:p>
              <a:pPr marL="0" marR="0" lvl="0" indent="0" algn="l" rtl="0">
                <a:spcBef>
                  <a:spcPts val="0"/>
                </a:spcBef>
                <a:spcAft>
                  <a:spcPts val="0"/>
                </a:spcAft>
                <a:buNone/>
              </a:pPr>
              <a:r>
                <a:rPr lang="en-US" sz="3600">
                  <a:solidFill>
                    <a:srgbClr val="B6D7A8"/>
                  </a:solidFill>
                  <a:latin typeface="Amaranth"/>
                  <a:ea typeface="Amaranth"/>
                  <a:cs typeface="Amaranth"/>
                  <a:sym typeface="Amaranth"/>
                </a:rPr>
                <a:t>Acknowledgement </a:t>
              </a:r>
              <a:endParaRPr sz="3600">
                <a:solidFill>
                  <a:srgbClr val="B6D7A8"/>
                </a:solidFill>
                <a:latin typeface="Amaranth"/>
                <a:ea typeface="Amaranth"/>
                <a:cs typeface="Amaranth"/>
                <a:sym typeface="Amaranth"/>
              </a:endParaRPr>
            </a:p>
          </p:txBody>
        </p:sp>
        <p:sp>
          <p:nvSpPr>
            <p:cNvPr id="165" name="Google Shape;165;p1"/>
            <p:cNvSpPr/>
            <p:nvPr/>
          </p:nvSpPr>
          <p:spPr>
            <a:xfrm>
              <a:off x="32576216" y="8164847"/>
              <a:ext cx="457200" cy="646200"/>
            </a:xfrm>
            <a:prstGeom prst="rect">
              <a:avLst/>
            </a:prstGeom>
            <a:solidFill>
              <a:srgbClr val="B6D7A8"/>
            </a:solidFill>
            <a:ln>
              <a:noFill/>
            </a:ln>
          </p:spPr>
          <p:txBody>
            <a:bodyPr spcFirstLastPara="1" wrap="square" lIns="78375" tIns="39175" rIns="78375" bIns="39175" anchor="t" anchorCtr="0">
              <a:noAutofit/>
            </a:bodyPr>
            <a:lstStyle/>
            <a:p>
              <a:pPr marL="0" marR="0" lvl="0" indent="0" algn="l" rtl="0">
                <a:lnSpc>
                  <a:spcPct val="100000"/>
                </a:lnSpc>
                <a:spcBef>
                  <a:spcPts val="0"/>
                </a:spcBef>
                <a:spcAft>
                  <a:spcPts val="0"/>
                </a:spcAft>
                <a:buClr>
                  <a:schemeClr val="dk1"/>
                </a:buClr>
                <a:buSzPts val="3900"/>
                <a:buFont typeface="Arial"/>
                <a:buNone/>
              </a:pPr>
              <a:endParaRPr sz="3900" b="0" i="0" u="none" strike="noStrike" cap="none">
                <a:solidFill>
                  <a:schemeClr val="dk1"/>
                </a:solidFill>
                <a:latin typeface="Arial"/>
                <a:ea typeface="Arial"/>
                <a:cs typeface="Arial"/>
                <a:sym typeface="Arial"/>
              </a:endParaRPr>
            </a:p>
          </p:txBody>
        </p:sp>
      </p:grpSp>
      <p:sp>
        <p:nvSpPr>
          <p:cNvPr id="166" name="Google Shape;166;p1"/>
          <p:cNvSpPr txBox="1"/>
          <p:nvPr/>
        </p:nvSpPr>
        <p:spPr>
          <a:xfrm>
            <a:off x="28798643" y="14070838"/>
            <a:ext cx="3271682" cy="768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dk1"/>
                </a:solidFill>
                <a:latin typeface="Titillium Web"/>
                <a:ea typeface="Titillium Web"/>
                <a:cs typeface="Titillium Web"/>
                <a:sym typeface="Titillium Web"/>
              </a:rPr>
              <a:t>Table 2. Ratio of three ant groups at different timestamps</a:t>
            </a:r>
            <a:endParaRPr sz="1600" dirty="0">
              <a:solidFill>
                <a:schemeClr val="dk1"/>
              </a:solidFill>
              <a:latin typeface="Titillium Web"/>
              <a:ea typeface="Titillium Web"/>
              <a:cs typeface="Titillium Web"/>
              <a:sym typeface="Titillium Web"/>
            </a:endParaRPr>
          </a:p>
        </p:txBody>
      </p:sp>
      <p:sp>
        <p:nvSpPr>
          <p:cNvPr id="167" name="Google Shape;167;p1"/>
          <p:cNvSpPr txBox="1"/>
          <p:nvPr/>
        </p:nvSpPr>
        <p:spPr>
          <a:xfrm>
            <a:off x="32968908" y="21860223"/>
            <a:ext cx="10131552" cy="10548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Titillium Web"/>
              <a:buChar char="❖"/>
            </a:pPr>
            <a:r>
              <a:rPr lang="en-US" sz="2400" dirty="0">
                <a:latin typeface="Titillium Web"/>
                <a:ea typeface="Titillium Web"/>
                <a:cs typeface="Titillium Web"/>
                <a:sym typeface="Titillium Web"/>
              </a:rPr>
              <a:t>Big thanks to Professor Massimo and his TAs </a:t>
            </a:r>
            <a:endParaRPr sz="2400" dirty="0">
              <a:latin typeface="Titillium Web"/>
              <a:ea typeface="Titillium Web"/>
              <a:cs typeface="Titillium Web"/>
              <a:sym typeface="Titillium Web"/>
            </a:endParaRPr>
          </a:p>
          <a:p>
            <a:pPr marL="457200" lvl="0" indent="-381000" algn="l" rtl="0">
              <a:spcBef>
                <a:spcPts val="0"/>
              </a:spcBef>
              <a:spcAft>
                <a:spcPts val="0"/>
              </a:spcAft>
              <a:buSzPts val="2400"/>
              <a:buFont typeface="Titillium Web"/>
              <a:buChar char="❖"/>
            </a:pPr>
            <a:r>
              <a:rPr lang="en-US" sz="2400" dirty="0">
                <a:latin typeface="Titillium Web"/>
                <a:ea typeface="Titillium Web"/>
                <a:cs typeface="Titillium Web"/>
                <a:sym typeface="Titillium Web"/>
              </a:rPr>
              <a:t>We would also like to thank UCSD for the Datahub infrastructure.</a:t>
            </a:r>
            <a:endParaRPr sz="2400" dirty="0">
              <a:latin typeface="Titillium Web"/>
              <a:ea typeface="Titillium Web"/>
              <a:cs typeface="Titillium Web"/>
              <a:sym typeface="Titillium Web"/>
            </a:endParaRPr>
          </a:p>
        </p:txBody>
      </p:sp>
      <p:sp>
        <p:nvSpPr>
          <p:cNvPr id="168" name="Google Shape;168;p1"/>
          <p:cNvSpPr txBox="1"/>
          <p:nvPr/>
        </p:nvSpPr>
        <p:spPr>
          <a:xfrm>
            <a:off x="22173460" y="10424661"/>
            <a:ext cx="10131552" cy="1262100"/>
          </a:xfrm>
          <a:prstGeom prst="rect">
            <a:avLst/>
          </a:prstGeom>
          <a:noFill/>
          <a:ln>
            <a:noFill/>
          </a:ln>
        </p:spPr>
        <p:txBody>
          <a:bodyPr spcFirstLastPara="1" wrap="square" lIns="91425" tIns="91425" rIns="91425" bIns="91425" anchor="t" anchorCtr="0">
            <a:noAutofit/>
          </a:bodyPr>
          <a:lstStyle/>
          <a:p>
            <a:pPr marL="0" lvl="0" indent="0" algn="just" rtl="0">
              <a:lnSpc>
                <a:spcPct val="110000"/>
              </a:lnSpc>
              <a:spcBef>
                <a:spcPts val="0"/>
              </a:spcBef>
              <a:spcAft>
                <a:spcPts val="0"/>
              </a:spcAft>
              <a:buNone/>
            </a:pPr>
            <a:r>
              <a:rPr lang="en-US" sz="2400" dirty="0">
                <a:solidFill>
                  <a:schemeClr val="dk1"/>
                </a:solidFill>
                <a:latin typeface="Titillium Web"/>
                <a:ea typeface="Titillium Web"/>
                <a:cs typeface="Titillium Web"/>
                <a:sym typeface="Titillium Web"/>
              </a:rPr>
              <a:t>In summary, these results indicate that the colony is structured in three interconnected social groups and these groups differ in their interaction patterns.</a:t>
            </a:r>
            <a:endParaRPr dirty="0"/>
          </a:p>
        </p:txBody>
      </p:sp>
      <p:sp>
        <p:nvSpPr>
          <p:cNvPr id="2" name="TextBox 1">
            <a:extLst>
              <a:ext uri="{FF2B5EF4-FFF2-40B4-BE49-F238E27FC236}">
                <a16:creationId xmlns:a16="http://schemas.microsoft.com/office/drawing/2014/main" id="{B0D0604C-A2EA-475D-90B7-3CC980683630}"/>
              </a:ext>
            </a:extLst>
          </p:cNvPr>
          <p:cNvSpPr txBox="1"/>
          <p:nvPr/>
        </p:nvSpPr>
        <p:spPr>
          <a:xfrm>
            <a:off x="943767" y="28861829"/>
            <a:ext cx="2339887" cy="584775"/>
          </a:xfrm>
          <a:prstGeom prst="rect">
            <a:avLst/>
          </a:prstGeom>
          <a:noFill/>
        </p:spPr>
        <p:txBody>
          <a:bodyPr wrap="square" rtlCol="0">
            <a:spAutoFit/>
          </a:bodyPr>
          <a:lstStyle/>
          <a:p>
            <a:r>
              <a:rPr lang="en-US" sz="1600" dirty="0">
                <a:solidFill>
                  <a:schemeClr val="dk1"/>
                </a:solidFill>
                <a:latin typeface="Titillium Web"/>
              </a:rPr>
              <a:t>Figure 1. Asian elephant network graph</a:t>
            </a:r>
          </a:p>
        </p:txBody>
      </p:sp>
      <p:sp>
        <p:nvSpPr>
          <p:cNvPr id="84" name="TextBox 83">
            <a:extLst>
              <a:ext uri="{FF2B5EF4-FFF2-40B4-BE49-F238E27FC236}">
                <a16:creationId xmlns:a16="http://schemas.microsoft.com/office/drawing/2014/main" id="{73342E88-F699-445A-973F-9B41BAD2EFC4}"/>
              </a:ext>
            </a:extLst>
          </p:cNvPr>
          <p:cNvSpPr txBox="1"/>
          <p:nvPr/>
        </p:nvSpPr>
        <p:spPr>
          <a:xfrm>
            <a:off x="8268180" y="31434929"/>
            <a:ext cx="3074972" cy="584775"/>
          </a:xfrm>
          <a:prstGeom prst="rect">
            <a:avLst/>
          </a:prstGeom>
          <a:noFill/>
        </p:spPr>
        <p:txBody>
          <a:bodyPr wrap="square" rtlCol="0">
            <a:spAutoFit/>
          </a:bodyPr>
          <a:lstStyle/>
          <a:p>
            <a:r>
              <a:rPr lang="en-US" sz="1600" dirty="0">
                <a:solidFill>
                  <a:schemeClr val="dk1"/>
                </a:solidFill>
                <a:latin typeface="Titillium Web"/>
              </a:rPr>
              <a:t>Figure 2. Asian elephant network degree histogram</a:t>
            </a:r>
          </a:p>
        </p:txBody>
      </p:sp>
      <p:sp>
        <p:nvSpPr>
          <p:cNvPr id="85" name="TextBox 84">
            <a:extLst>
              <a:ext uri="{FF2B5EF4-FFF2-40B4-BE49-F238E27FC236}">
                <a16:creationId xmlns:a16="http://schemas.microsoft.com/office/drawing/2014/main" id="{CE94A19E-6FDB-487E-8A31-4A8CCD334E93}"/>
              </a:ext>
            </a:extLst>
          </p:cNvPr>
          <p:cNvSpPr txBox="1"/>
          <p:nvPr/>
        </p:nvSpPr>
        <p:spPr>
          <a:xfrm>
            <a:off x="12524420" y="10305779"/>
            <a:ext cx="8149921" cy="338554"/>
          </a:xfrm>
          <a:prstGeom prst="rect">
            <a:avLst/>
          </a:prstGeom>
          <a:noFill/>
        </p:spPr>
        <p:txBody>
          <a:bodyPr wrap="square" rtlCol="0">
            <a:spAutoFit/>
          </a:bodyPr>
          <a:lstStyle/>
          <a:p>
            <a:r>
              <a:rPr lang="en-US" sz="1600" dirty="0">
                <a:solidFill>
                  <a:schemeClr val="dk1"/>
                </a:solidFill>
                <a:latin typeface="Titillium Web"/>
              </a:rPr>
              <a:t>Figure 3. Asian elephant network degree, betweenness and eigenvector centrality histogram</a:t>
            </a:r>
          </a:p>
        </p:txBody>
      </p:sp>
      <p:sp>
        <p:nvSpPr>
          <p:cNvPr id="86" name="TextBox 85">
            <a:extLst>
              <a:ext uri="{FF2B5EF4-FFF2-40B4-BE49-F238E27FC236}">
                <a16:creationId xmlns:a16="http://schemas.microsoft.com/office/drawing/2014/main" id="{A097263F-17DB-4478-A75F-74DC5C58459C}"/>
              </a:ext>
            </a:extLst>
          </p:cNvPr>
          <p:cNvSpPr txBox="1"/>
          <p:nvPr/>
        </p:nvSpPr>
        <p:spPr>
          <a:xfrm>
            <a:off x="14877629" y="18193077"/>
            <a:ext cx="2962387" cy="338554"/>
          </a:xfrm>
          <a:prstGeom prst="rect">
            <a:avLst/>
          </a:prstGeom>
          <a:noFill/>
        </p:spPr>
        <p:txBody>
          <a:bodyPr wrap="square" rtlCol="0">
            <a:spAutoFit/>
          </a:bodyPr>
          <a:lstStyle/>
          <a:p>
            <a:r>
              <a:rPr lang="en-US" sz="1600" dirty="0">
                <a:solidFill>
                  <a:schemeClr val="dk1"/>
                </a:solidFill>
                <a:latin typeface="Titillium Web"/>
              </a:rPr>
              <a:t>Figure 4. Dolphin network graph</a:t>
            </a:r>
          </a:p>
        </p:txBody>
      </p:sp>
      <p:sp>
        <p:nvSpPr>
          <p:cNvPr id="87" name="TextBox 86">
            <a:extLst>
              <a:ext uri="{FF2B5EF4-FFF2-40B4-BE49-F238E27FC236}">
                <a16:creationId xmlns:a16="http://schemas.microsoft.com/office/drawing/2014/main" id="{265E413D-55AC-49E3-8964-061A745B0D8F}"/>
              </a:ext>
            </a:extLst>
          </p:cNvPr>
          <p:cNvSpPr txBox="1"/>
          <p:nvPr/>
        </p:nvSpPr>
        <p:spPr>
          <a:xfrm>
            <a:off x="18094539" y="22477031"/>
            <a:ext cx="3453060" cy="584775"/>
          </a:xfrm>
          <a:prstGeom prst="rect">
            <a:avLst/>
          </a:prstGeom>
          <a:noFill/>
        </p:spPr>
        <p:txBody>
          <a:bodyPr wrap="square" rtlCol="0">
            <a:spAutoFit/>
          </a:bodyPr>
          <a:lstStyle/>
          <a:p>
            <a:r>
              <a:rPr lang="en-US" sz="1600" dirty="0">
                <a:solidFill>
                  <a:schemeClr val="dk1"/>
                </a:solidFill>
                <a:latin typeface="Titillium Web"/>
              </a:rPr>
              <a:t>Figure 5. Dolphin network clustering coefficient histogram</a:t>
            </a:r>
          </a:p>
        </p:txBody>
      </p:sp>
      <p:sp>
        <p:nvSpPr>
          <p:cNvPr id="169" name="TextBox 168">
            <a:extLst>
              <a:ext uri="{FF2B5EF4-FFF2-40B4-BE49-F238E27FC236}">
                <a16:creationId xmlns:a16="http://schemas.microsoft.com/office/drawing/2014/main" id="{09E3407C-C213-4960-B295-CC70294DEA76}"/>
              </a:ext>
            </a:extLst>
          </p:cNvPr>
          <p:cNvSpPr txBox="1"/>
          <p:nvPr/>
        </p:nvSpPr>
        <p:spPr>
          <a:xfrm>
            <a:off x="15319919" y="30816779"/>
            <a:ext cx="2732606" cy="338554"/>
          </a:xfrm>
          <a:prstGeom prst="rect">
            <a:avLst/>
          </a:prstGeom>
          <a:noFill/>
        </p:spPr>
        <p:txBody>
          <a:bodyPr wrap="square" rtlCol="0">
            <a:spAutoFit/>
          </a:bodyPr>
          <a:lstStyle/>
          <a:p>
            <a:r>
              <a:rPr lang="en-US" sz="1600" dirty="0">
                <a:solidFill>
                  <a:schemeClr val="dk1"/>
                </a:solidFill>
                <a:latin typeface="Titillium Web"/>
              </a:rPr>
              <a:t>Figure 6. Ant network graphs</a:t>
            </a:r>
          </a:p>
        </p:txBody>
      </p:sp>
      <p:sp>
        <p:nvSpPr>
          <p:cNvPr id="170" name="TextBox 169">
            <a:extLst>
              <a:ext uri="{FF2B5EF4-FFF2-40B4-BE49-F238E27FC236}">
                <a16:creationId xmlns:a16="http://schemas.microsoft.com/office/drawing/2014/main" id="{CCFDCE4E-7839-4F59-B9FE-66473F8767C1}"/>
              </a:ext>
            </a:extLst>
          </p:cNvPr>
          <p:cNvSpPr txBox="1"/>
          <p:nvPr/>
        </p:nvSpPr>
        <p:spPr>
          <a:xfrm>
            <a:off x="24313910" y="28671965"/>
            <a:ext cx="6575393" cy="338554"/>
          </a:xfrm>
          <a:prstGeom prst="rect">
            <a:avLst/>
          </a:prstGeom>
          <a:noFill/>
        </p:spPr>
        <p:txBody>
          <a:bodyPr wrap="square" rtlCol="0">
            <a:spAutoFit/>
          </a:bodyPr>
          <a:lstStyle/>
          <a:p>
            <a:r>
              <a:rPr lang="en-US" sz="1600" dirty="0">
                <a:solidFill>
                  <a:schemeClr val="dk1"/>
                </a:solidFill>
                <a:latin typeface="Titillium Web"/>
              </a:rPr>
              <a:t>Figure 7. Network graphs for Opossum, Baboon, Rhesus macaque and Bat</a:t>
            </a:r>
          </a:p>
        </p:txBody>
      </p:sp>
    </p:spTree>
  </p:cSld>
  <p:clrMapOvr>
    <a:masterClrMapping/>
  </p:clrMapOvr>
</p:sld>
</file>

<file path=ppt/theme/theme1.xml><?xml version="1.0" encoding="utf-8"?>
<a:theme xmlns:a="http://schemas.openxmlformats.org/drawingml/2006/main" name="Default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2013</Words>
  <Application>Microsoft Office PowerPoint</Application>
  <PresentationFormat>Custom</PresentationFormat>
  <Paragraphs>116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Amaranth</vt:lpstr>
      <vt:lpstr>Arial</vt:lpstr>
      <vt:lpstr>Titillium Web</vt:lpstr>
      <vt:lpstr>Default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Graphicsland/MakeSigns.com</dc:creator>
  <cp:lastModifiedBy>顾 笛</cp:lastModifiedBy>
  <cp:revision>6</cp:revision>
  <dcterms:modified xsi:type="dcterms:W3CDTF">2019-12-04T08:37:09Z</dcterms:modified>
</cp:coreProperties>
</file>